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57" r:id="rId3"/>
    <p:sldId id="271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1C7255-E709-4953-AAE6-925F59E9BED7}" type="doc">
      <dgm:prSet loTypeId="urn:microsoft.com/office/officeart/2005/8/layout/default" loCatId="list" qsTypeId="urn:microsoft.com/office/officeart/2005/8/quickstyle/simple5#1" qsCatId="simple" csTypeId="urn:microsoft.com/office/officeart/2005/8/colors/accent1_2#1" csCatId="accent1" phldr="1"/>
      <dgm:spPr/>
      <dgm:t>
        <a:bodyPr/>
        <a:lstStyle/>
        <a:p>
          <a:endParaRPr lang="fi-FI"/>
        </a:p>
      </dgm:t>
    </dgm:pt>
    <dgm:pt modelId="{7AF0A900-AEE8-44C1-8E99-EB318D340DBC}">
      <dgm:prSet phldrT="[Teksti]"/>
      <dgm:spPr/>
      <dgm:t>
        <a:bodyPr/>
        <a:lstStyle/>
        <a:p>
          <a:r>
            <a:rPr lang="fi-FI" dirty="0"/>
            <a:t>1. Mitä osaan hyvin?</a:t>
          </a:r>
        </a:p>
        <a:p>
          <a:r>
            <a:rPr lang="fi-FI" dirty="0"/>
            <a:t>Mitä rakastan tehdä?</a:t>
          </a:r>
        </a:p>
      </dgm:t>
    </dgm:pt>
    <dgm:pt modelId="{E82BCBE2-9903-4F0A-88EB-7802ACE55E0A}" type="parTrans" cxnId="{1C9985D4-005B-47CA-86A4-B6071062AD33}">
      <dgm:prSet/>
      <dgm:spPr/>
      <dgm:t>
        <a:bodyPr/>
        <a:lstStyle/>
        <a:p>
          <a:endParaRPr lang="fi-FI"/>
        </a:p>
      </dgm:t>
    </dgm:pt>
    <dgm:pt modelId="{8CDCB6D8-9BF5-418C-BCC1-7DB38BB4D7E9}" type="sibTrans" cxnId="{1C9985D4-005B-47CA-86A4-B6071062AD33}">
      <dgm:prSet/>
      <dgm:spPr/>
      <dgm:t>
        <a:bodyPr/>
        <a:lstStyle/>
        <a:p>
          <a:endParaRPr lang="fi-FI"/>
        </a:p>
      </dgm:t>
    </dgm:pt>
    <dgm:pt modelId="{C928617E-0376-4278-A6AD-0461F5C0488D}">
      <dgm:prSet phldrT="[Teksti]"/>
      <dgm:spPr/>
      <dgm:t>
        <a:bodyPr/>
        <a:lstStyle/>
        <a:p>
          <a:r>
            <a:rPr lang="fi-FI" dirty="0"/>
            <a:t>2. Mitä tavaraa tai palvelua voisin tuottaa markkinoille?</a:t>
          </a:r>
        </a:p>
      </dgm:t>
    </dgm:pt>
    <dgm:pt modelId="{DB83C3DC-185E-4AE3-BF7A-E52FE05B1382}" type="parTrans" cxnId="{A5D74F08-E48C-401D-9583-87EF020FEB47}">
      <dgm:prSet/>
      <dgm:spPr/>
      <dgm:t>
        <a:bodyPr/>
        <a:lstStyle/>
        <a:p>
          <a:endParaRPr lang="fi-FI"/>
        </a:p>
      </dgm:t>
    </dgm:pt>
    <dgm:pt modelId="{67BA4E3E-799C-4DC8-84A9-A6986316EC3C}" type="sibTrans" cxnId="{A5D74F08-E48C-401D-9583-87EF020FEB47}">
      <dgm:prSet/>
      <dgm:spPr/>
      <dgm:t>
        <a:bodyPr/>
        <a:lstStyle/>
        <a:p>
          <a:endParaRPr lang="fi-FI"/>
        </a:p>
      </dgm:t>
    </dgm:pt>
    <dgm:pt modelId="{D976A34E-97FB-4332-95A0-F74A4C24BBBF}">
      <dgm:prSet phldrT="[Teksti]"/>
      <dgm:spPr/>
      <dgm:t>
        <a:bodyPr/>
        <a:lstStyle/>
        <a:p>
          <a:r>
            <a:rPr lang="fi-FI" dirty="0"/>
            <a:t>3. Kuka tarvitsee tätä   tavaraa/palvelua? </a:t>
          </a:r>
        </a:p>
        <a:p>
          <a:r>
            <a:rPr lang="fi-FI" dirty="0"/>
            <a:t>Minkä ongelman tuotteeni hänellä ratkaisee?</a:t>
          </a:r>
        </a:p>
      </dgm:t>
    </dgm:pt>
    <dgm:pt modelId="{7949B961-E1FC-4BF8-93F8-0F5A3E43609A}" type="parTrans" cxnId="{916137A5-5101-472A-9B74-20FA180A5E09}">
      <dgm:prSet/>
      <dgm:spPr/>
      <dgm:t>
        <a:bodyPr/>
        <a:lstStyle/>
        <a:p>
          <a:endParaRPr lang="fi-FI"/>
        </a:p>
      </dgm:t>
    </dgm:pt>
    <dgm:pt modelId="{0F1B028B-C364-44D8-A471-B51174074801}" type="sibTrans" cxnId="{916137A5-5101-472A-9B74-20FA180A5E09}">
      <dgm:prSet/>
      <dgm:spPr/>
      <dgm:t>
        <a:bodyPr/>
        <a:lstStyle/>
        <a:p>
          <a:endParaRPr lang="fi-FI"/>
        </a:p>
      </dgm:t>
    </dgm:pt>
    <dgm:pt modelId="{53167E7A-3E32-49AA-8767-0BF8CD859A87}">
      <dgm:prSet/>
      <dgm:spPr/>
      <dgm:t>
        <a:bodyPr/>
        <a:lstStyle/>
        <a:p>
          <a:r>
            <a:rPr lang="fi-FI" dirty="0"/>
            <a:t>4. Miten löydän tämän asiakassegmentin?</a:t>
          </a:r>
        </a:p>
        <a:p>
          <a:r>
            <a:rPr lang="fi-FI" dirty="0"/>
            <a:t>Missä kannattaa mainostaa?</a:t>
          </a:r>
        </a:p>
      </dgm:t>
    </dgm:pt>
    <dgm:pt modelId="{258A8222-F7EE-4FFD-9A55-244C9867F67B}" type="parTrans" cxnId="{37EAD78C-CA71-4EE1-85E5-B39EA93AAB1C}">
      <dgm:prSet/>
      <dgm:spPr/>
      <dgm:t>
        <a:bodyPr/>
        <a:lstStyle/>
        <a:p>
          <a:endParaRPr lang="fi-FI"/>
        </a:p>
      </dgm:t>
    </dgm:pt>
    <dgm:pt modelId="{1CE188D4-C414-4007-8F74-61D7A95088CC}" type="sibTrans" cxnId="{37EAD78C-CA71-4EE1-85E5-B39EA93AAB1C}">
      <dgm:prSet/>
      <dgm:spPr/>
      <dgm:t>
        <a:bodyPr/>
        <a:lstStyle/>
        <a:p>
          <a:endParaRPr lang="fi-FI"/>
        </a:p>
      </dgm:t>
    </dgm:pt>
    <dgm:pt modelId="{83B366D3-C451-41A9-999F-84B1C753C60A}">
      <dgm:prSet phldrT="[Teksti]" phldr="0"/>
      <dgm:spPr/>
      <dgm:t>
        <a:bodyPr/>
        <a:lstStyle/>
        <a:p>
          <a:r>
            <a:rPr lang="fi-FI" dirty="0"/>
            <a:t>5. Mikä on tuotteeni nimi? </a:t>
          </a:r>
        </a:p>
        <a:p>
          <a:r>
            <a:rPr lang="fi-FI" dirty="0"/>
            <a:t>Entä yritykseni nimi?</a:t>
          </a:r>
        </a:p>
        <a:p>
          <a:r>
            <a:rPr lang="fi-FI" dirty="0"/>
            <a:t>(mitä viestittää, mitä ajatuksia herättää, BRÄNDI)</a:t>
          </a:r>
        </a:p>
      </dgm:t>
    </dgm:pt>
    <dgm:pt modelId="{2DD2E6F7-0039-450C-B892-0EFF7CE4228A}" type="parTrans" cxnId="{E2A231AE-3B77-423D-B01D-09CBD008DEC7}">
      <dgm:prSet/>
      <dgm:spPr/>
      <dgm:t>
        <a:bodyPr/>
        <a:lstStyle/>
        <a:p>
          <a:endParaRPr lang="fi-FI"/>
        </a:p>
      </dgm:t>
    </dgm:pt>
    <dgm:pt modelId="{2AFD755F-9A1F-4E4C-873C-2BCB40B38DD8}" type="sibTrans" cxnId="{E2A231AE-3B77-423D-B01D-09CBD008DEC7}">
      <dgm:prSet/>
      <dgm:spPr/>
      <dgm:t>
        <a:bodyPr/>
        <a:lstStyle/>
        <a:p>
          <a:endParaRPr lang="fi-FI"/>
        </a:p>
      </dgm:t>
    </dgm:pt>
    <dgm:pt modelId="{4CAAFCDF-10FA-4189-82DC-283A1903F676}">
      <dgm:prSet phldrT="[Teksti]" phldr="0"/>
      <dgm:spPr/>
      <dgm:t>
        <a:bodyPr/>
        <a:lstStyle/>
        <a:p>
          <a:r>
            <a:rPr lang="fi-FI" dirty="0"/>
            <a:t>6. Miten saan asiakkaan palaamaan uudestaan asiakkaakseni?</a:t>
          </a:r>
        </a:p>
        <a:p>
          <a:r>
            <a:rPr lang="fi-FI" dirty="0"/>
            <a:t>Miten saan UUSIA asiakkaita?</a:t>
          </a:r>
        </a:p>
      </dgm:t>
    </dgm:pt>
    <dgm:pt modelId="{911EAFCE-AE2F-44F2-8AC6-02F1751C293C}" type="parTrans" cxnId="{0FCA0EA6-3E85-4705-83E4-4D881A52A107}">
      <dgm:prSet/>
      <dgm:spPr/>
      <dgm:t>
        <a:bodyPr/>
        <a:lstStyle/>
        <a:p>
          <a:endParaRPr lang="fi-FI"/>
        </a:p>
      </dgm:t>
    </dgm:pt>
    <dgm:pt modelId="{9A9D6D58-DA59-400F-8992-BE6788A348C3}" type="sibTrans" cxnId="{0FCA0EA6-3E85-4705-83E4-4D881A52A107}">
      <dgm:prSet/>
      <dgm:spPr/>
      <dgm:t>
        <a:bodyPr/>
        <a:lstStyle/>
        <a:p>
          <a:endParaRPr lang="fi-FI"/>
        </a:p>
      </dgm:t>
    </dgm:pt>
    <dgm:pt modelId="{DCB45EF3-E6D6-4F6A-8BA7-4B7ED3AD45D0}">
      <dgm:prSet phldrT="[Teksti]" phldr="0"/>
      <dgm:spPr/>
      <dgm:t>
        <a:bodyPr/>
        <a:lstStyle/>
        <a:p>
          <a:r>
            <a:rPr lang="fi-FI" dirty="0"/>
            <a:t>7. Mikä on liiketoimintani uhka?</a:t>
          </a:r>
        </a:p>
        <a:p>
          <a:r>
            <a:rPr lang="fi-FI" dirty="0"/>
            <a:t>Miten tähän uhkaa voi varautua?</a:t>
          </a:r>
        </a:p>
      </dgm:t>
    </dgm:pt>
    <dgm:pt modelId="{88FE40E6-FB27-4CF8-8BB1-01A409DF873A}" type="parTrans" cxnId="{D9290F13-8EA7-480A-8705-E706FDDEA9C3}">
      <dgm:prSet/>
      <dgm:spPr/>
      <dgm:t>
        <a:bodyPr/>
        <a:lstStyle/>
        <a:p>
          <a:endParaRPr lang="fi-FI"/>
        </a:p>
      </dgm:t>
    </dgm:pt>
    <dgm:pt modelId="{77AF45E3-BBBC-4603-8280-DB6DE189C290}" type="sibTrans" cxnId="{D9290F13-8EA7-480A-8705-E706FDDEA9C3}">
      <dgm:prSet/>
      <dgm:spPr/>
      <dgm:t>
        <a:bodyPr/>
        <a:lstStyle/>
        <a:p>
          <a:endParaRPr lang="fi-FI"/>
        </a:p>
      </dgm:t>
    </dgm:pt>
    <dgm:pt modelId="{A8092A3F-D4BE-45B4-85A4-D1D5D5C07570}" type="pres">
      <dgm:prSet presAssocID="{4A1C7255-E709-4953-AAE6-925F59E9BED7}" presName="diagram" presStyleCnt="0">
        <dgm:presLayoutVars>
          <dgm:dir/>
          <dgm:resizeHandles val="exact"/>
        </dgm:presLayoutVars>
      </dgm:prSet>
      <dgm:spPr/>
    </dgm:pt>
    <dgm:pt modelId="{28CD2B53-4F47-43B6-9CCF-AE25DC50A89B}" type="pres">
      <dgm:prSet presAssocID="{7AF0A900-AEE8-44C1-8E99-EB318D340DBC}" presName="node" presStyleLbl="node1" presStyleIdx="0" presStyleCnt="7">
        <dgm:presLayoutVars>
          <dgm:bulletEnabled val="1"/>
        </dgm:presLayoutVars>
      </dgm:prSet>
      <dgm:spPr/>
    </dgm:pt>
    <dgm:pt modelId="{7F6A6EA1-4079-4D2D-B34D-690E4FC6BE98}" type="pres">
      <dgm:prSet presAssocID="{8CDCB6D8-9BF5-418C-BCC1-7DB38BB4D7E9}" presName="sibTrans" presStyleCnt="0"/>
      <dgm:spPr/>
    </dgm:pt>
    <dgm:pt modelId="{BB01398F-7B58-4B81-87A5-023221538DFB}" type="pres">
      <dgm:prSet presAssocID="{C928617E-0376-4278-A6AD-0461F5C0488D}" presName="node" presStyleLbl="node1" presStyleIdx="1" presStyleCnt="7">
        <dgm:presLayoutVars>
          <dgm:bulletEnabled val="1"/>
        </dgm:presLayoutVars>
      </dgm:prSet>
      <dgm:spPr/>
    </dgm:pt>
    <dgm:pt modelId="{E0C2235C-3331-48F9-ACDB-1EB43E9AC0A3}" type="pres">
      <dgm:prSet presAssocID="{67BA4E3E-799C-4DC8-84A9-A6986316EC3C}" presName="sibTrans" presStyleCnt="0"/>
      <dgm:spPr/>
    </dgm:pt>
    <dgm:pt modelId="{CEF08AF2-A54A-4D0B-AFB9-FA276BCA57D9}" type="pres">
      <dgm:prSet presAssocID="{D976A34E-97FB-4332-95A0-F74A4C24BBBF}" presName="node" presStyleLbl="node1" presStyleIdx="2" presStyleCnt="7">
        <dgm:presLayoutVars>
          <dgm:bulletEnabled val="1"/>
        </dgm:presLayoutVars>
      </dgm:prSet>
      <dgm:spPr/>
    </dgm:pt>
    <dgm:pt modelId="{F0F7E90B-C422-4098-AC1F-36E50F144F35}" type="pres">
      <dgm:prSet presAssocID="{0F1B028B-C364-44D8-A471-B51174074801}" presName="sibTrans" presStyleCnt="0"/>
      <dgm:spPr/>
    </dgm:pt>
    <dgm:pt modelId="{71D9C7AA-5E52-4DEC-BFDF-9864B05E921F}" type="pres">
      <dgm:prSet presAssocID="{53167E7A-3E32-49AA-8767-0BF8CD859A87}" presName="node" presStyleLbl="node1" presStyleIdx="3" presStyleCnt="7">
        <dgm:presLayoutVars>
          <dgm:bulletEnabled val="1"/>
        </dgm:presLayoutVars>
      </dgm:prSet>
      <dgm:spPr/>
    </dgm:pt>
    <dgm:pt modelId="{628354A9-7791-43FC-B4B3-C6F8218E77BA}" type="pres">
      <dgm:prSet presAssocID="{1CE188D4-C414-4007-8F74-61D7A95088CC}" presName="sibTrans" presStyleCnt="0"/>
      <dgm:spPr/>
    </dgm:pt>
    <dgm:pt modelId="{9DB411FE-DD84-49C0-876B-4624DF6CD964}" type="pres">
      <dgm:prSet presAssocID="{83B366D3-C451-41A9-999F-84B1C753C60A}" presName="node" presStyleLbl="node1" presStyleIdx="4" presStyleCnt="7">
        <dgm:presLayoutVars>
          <dgm:bulletEnabled val="1"/>
        </dgm:presLayoutVars>
      </dgm:prSet>
      <dgm:spPr/>
    </dgm:pt>
    <dgm:pt modelId="{7670087E-2DEA-403A-A4DE-B60BC6635509}" type="pres">
      <dgm:prSet presAssocID="{2AFD755F-9A1F-4E4C-873C-2BCB40B38DD8}" presName="sibTrans" presStyleCnt="0"/>
      <dgm:spPr/>
    </dgm:pt>
    <dgm:pt modelId="{EE3A4B06-5817-4A7C-869C-53A0DC39F109}" type="pres">
      <dgm:prSet presAssocID="{4CAAFCDF-10FA-4189-82DC-283A1903F676}" presName="node" presStyleLbl="node1" presStyleIdx="5" presStyleCnt="7">
        <dgm:presLayoutVars>
          <dgm:bulletEnabled val="1"/>
        </dgm:presLayoutVars>
      </dgm:prSet>
      <dgm:spPr/>
    </dgm:pt>
    <dgm:pt modelId="{A7848911-7CA6-491D-9A2D-129EDFF46FDF}" type="pres">
      <dgm:prSet presAssocID="{9A9D6D58-DA59-400F-8992-BE6788A348C3}" presName="sibTrans" presStyleCnt="0"/>
      <dgm:spPr/>
    </dgm:pt>
    <dgm:pt modelId="{F2F2A710-C9A2-4DC5-9562-350A696D67DB}" type="pres">
      <dgm:prSet presAssocID="{DCB45EF3-E6D6-4F6A-8BA7-4B7ED3AD45D0}" presName="node" presStyleLbl="node1" presStyleIdx="6" presStyleCnt="7">
        <dgm:presLayoutVars>
          <dgm:bulletEnabled val="1"/>
        </dgm:presLayoutVars>
      </dgm:prSet>
      <dgm:spPr/>
    </dgm:pt>
  </dgm:ptLst>
  <dgm:cxnLst>
    <dgm:cxn modelId="{B7FE2D00-91CF-4D12-BAD3-3C0BDC4E483E}" type="presOf" srcId="{53167E7A-3E32-49AA-8767-0BF8CD859A87}" destId="{71D9C7AA-5E52-4DEC-BFDF-9864B05E921F}" srcOrd="0" destOrd="0" presId="urn:microsoft.com/office/officeart/2005/8/layout/default"/>
    <dgm:cxn modelId="{A5D74F08-E48C-401D-9583-87EF020FEB47}" srcId="{4A1C7255-E709-4953-AAE6-925F59E9BED7}" destId="{C928617E-0376-4278-A6AD-0461F5C0488D}" srcOrd="1" destOrd="0" parTransId="{DB83C3DC-185E-4AE3-BF7A-E52FE05B1382}" sibTransId="{67BA4E3E-799C-4DC8-84A9-A6986316EC3C}"/>
    <dgm:cxn modelId="{D9290F13-8EA7-480A-8705-E706FDDEA9C3}" srcId="{4A1C7255-E709-4953-AAE6-925F59E9BED7}" destId="{DCB45EF3-E6D6-4F6A-8BA7-4B7ED3AD45D0}" srcOrd="6" destOrd="0" parTransId="{88FE40E6-FB27-4CF8-8BB1-01A409DF873A}" sibTransId="{77AF45E3-BBBC-4603-8280-DB6DE189C290}"/>
    <dgm:cxn modelId="{F1BA8B7E-8B46-410A-A627-47752E6F7F77}" type="presOf" srcId="{7AF0A900-AEE8-44C1-8E99-EB318D340DBC}" destId="{28CD2B53-4F47-43B6-9CCF-AE25DC50A89B}" srcOrd="0" destOrd="0" presId="urn:microsoft.com/office/officeart/2005/8/layout/default"/>
    <dgm:cxn modelId="{37EAD78C-CA71-4EE1-85E5-B39EA93AAB1C}" srcId="{4A1C7255-E709-4953-AAE6-925F59E9BED7}" destId="{53167E7A-3E32-49AA-8767-0BF8CD859A87}" srcOrd="3" destOrd="0" parTransId="{258A8222-F7EE-4FFD-9A55-244C9867F67B}" sibTransId="{1CE188D4-C414-4007-8F74-61D7A95088CC}"/>
    <dgm:cxn modelId="{8630B29A-820A-4B3A-BA88-6954647FD14B}" type="presOf" srcId="{4A1C7255-E709-4953-AAE6-925F59E9BED7}" destId="{A8092A3F-D4BE-45B4-85A4-D1D5D5C07570}" srcOrd="0" destOrd="0" presId="urn:microsoft.com/office/officeart/2005/8/layout/default"/>
    <dgm:cxn modelId="{8D0A3C9F-4F9B-4B90-9815-7EA895FE09B8}" type="presOf" srcId="{D976A34E-97FB-4332-95A0-F74A4C24BBBF}" destId="{CEF08AF2-A54A-4D0B-AFB9-FA276BCA57D9}" srcOrd="0" destOrd="0" presId="urn:microsoft.com/office/officeart/2005/8/layout/default"/>
    <dgm:cxn modelId="{916137A5-5101-472A-9B74-20FA180A5E09}" srcId="{4A1C7255-E709-4953-AAE6-925F59E9BED7}" destId="{D976A34E-97FB-4332-95A0-F74A4C24BBBF}" srcOrd="2" destOrd="0" parTransId="{7949B961-E1FC-4BF8-93F8-0F5A3E43609A}" sibTransId="{0F1B028B-C364-44D8-A471-B51174074801}"/>
    <dgm:cxn modelId="{0FCA0EA6-3E85-4705-83E4-4D881A52A107}" srcId="{4A1C7255-E709-4953-AAE6-925F59E9BED7}" destId="{4CAAFCDF-10FA-4189-82DC-283A1903F676}" srcOrd="5" destOrd="0" parTransId="{911EAFCE-AE2F-44F2-8AC6-02F1751C293C}" sibTransId="{9A9D6D58-DA59-400F-8992-BE6788A348C3}"/>
    <dgm:cxn modelId="{E2A231AE-3B77-423D-B01D-09CBD008DEC7}" srcId="{4A1C7255-E709-4953-AAE6-925F59E9BED7}" destId="{83B366D3-C451-41A9-999F-84B1C753C60A}" srcOrd="4" destOrd="0" parTransId="{2DD2E6F7-0039-450C-B892-0EFF7CE4228A}" sibTransId="{2AFD755F-9A1F-4E4C-873C-2BCB40B38DD8}"/>
    <dgm:cxn modelId="{01A9A3C5-1CFD-4621-A907-8094E06F82F2}" type="presOf" srcId="{C928617E-0376-4278-A6AD-0461F5C0488D}" destId="{BB01398F-7B58-4B81-87A5-023221538DFB}" srcOrd="0" destOrd="0" presId="urn:microsoft.com/office/officeart/2005/8/layout/default"/>
    <dgm:cxn modelId="{71F10ECE-B18E-472C-85A8-4E0673C69B0F}" type="presOf" srcId="{83B366D3-C451-41A9-999F-84B1C753C60A}" destId="{9DB411FE-DD84-49C0-876B-4624DF6CD964}" srcOrd="0" destOrd="0" presId="urn:microsoft.com/office/officeart/2005/8/layout/default"/>
    <dgm:cxn modelId="{1C9985D4-005B-47CA-86A4-B6071062AD33}" srcId="{4A1C7255-E709-4953-AAE6-925F59E9BED7}" destId="{7AF0A900-AEE8-44C1-8E99-EB318D340DBC}" srcOrd="0" destOrd="0" parTransId="{E82BCBE2-9903-4F0A-88EB-7802ACE55E0A}" sibTransId="{8CDCB6D8-9BF5-418C-BCC1-7DB38BB4D7E9}"/>
    <dgm:cxn modelId="{661852DD-1B8C-4822-AEC6-74D6EE59CFB2}" type="presOf" srcId="{DCB45EF3-E6D6-4F6A-8BA7-4B7ED3AD45D0}" destId="{F2F2A710-C9A2-4DC5-9562-350A696D67DB}" srcOrd="0" destOrd="0" presId="urn:microsoft.com/office/officeart/2005/8/layout/default"/>
    <dgm:cxn modelId="{C75581ED-86CA-4FD8-8FD2-E041DFBAB396}" type="presOf" srcId="{4CAAFCDF-10FA-4189-82DC-283A1903F676}" destId="{EE3A4B06-5817-4A7C-869C-53A0DC39F109}" srcOrd="0" destOrd="0" presId="urn:microsoft.com/office/officeart/2005/8/layout/default"/>
    <dgm:cxn modelId="{3F6F907F-3C9F-48DC-8AE1-497E691E9AA5}" type="presParOf" srcId="{A8092A3F-D4BE-45B4-85A4-D1D5D5C07570}" destId="{28CD2B53-4F47-43B6-9CCF-AE25DC50A89B}" srcOrd="0" destOrd="0" presId="urn:microsoft.com/office/officeart/2005/8/layout/default"/>
    <dgm:cxn modelId="{77FB0A77-D0A6-4CBB-85D0-557252758892}" type="presParOf" srcId="{A8092A3F-D4BE-45B4-85A4-D1D5D5C07570}" destId="{7F6A6EA1-4079-4D2D-B34D-690E4FC6BE98}" srcOrd="1" destOrd="0" presId="urn:microsoft.com/office/officeart/2005/8/layout/default"/>
    <dgm:cxn modelId="{82B7A12F-8FB3-40FB-8DDC-85F37BA104BF}" type="presParOf" srcId="{A8092A3F-D4BE-45B4-85A4-D1D5D5C07570}" destId="{BB01398F-7B58-4B81-87A5-023221538DFB}" srcOrd="2" destOrd="0" presId="urn:microsoft.com/office/officeart/2005/8/layout/default"/>
    <dgm:cxn modelId="{9445FC5E-D5ED-46CA-BBB7-4F2119F66D7A}" type="presParOf" srcId="{A8092A3F-D4BE-45B4-85A4-D1D5D5C07570}" destId="{E0C2235C-3331-48F9-ACDB-1EB43E9AC0A3}" srcOrd="3" destOrd="0" presId="urn:microsoft.com/office/officeart/2005/8/layout/default"/>
    <dgm:cxn modelId="{1DE24C14-B3A0-4DA3-94CC-F8CDBFA2A8E6}" type="presParOf" srcId="{A8092A3F-D4BE-45B4-85A4-D1D5D5C07570}" destId="{CEF08AF2-A54A-4D0B-AFB9-FA276BCA57D9}" srcOrd="4" destOrd="0" presId="urn:microsoft.com/office/officeart/2005/8/layout/default"/>
    <dgm:cxn modelId="{104DF98C-E79D-4D2C-BDD7-77B34C43E66C}" type="presParOf" srcId="{A8092A3F-D4BE-45B4-85A4-D1D5D5C07570}" destId="{F0F7E90B-C422-4098-AC1F-36E50F144F35}" srcOrd="5" destOrd="0" presId="urn:microsoft.com/office/officeart/2005/8/layout/default"/>
    <dgm:cxn modelId="{F5DA4CCE-B55D-43E9-A4E9-3D43724DC17A}" type="presParOf" srcId="{A8092A3F-D4BE-45B4-85A4-D1D5D5C07570}" destId="{71D9C7AA-5E52-4DEC-BFDF-9864B05E921F}" srcOrd="6" destOrd="0" presId="urn:microsoft.com/office/officeart/2005/8/layout/default"/>
    <dgm:cxn modelId="{28384C5C-D405-4E55-932E-BEF09560B561}" type="presParOf" srcId="{A8092A3F-D4BE-45B4-85A4-D1D5D5C07570}" destId="{628354A9-7791-43FC-B4B3-C6F8218E77BA}" srcOrd="7" destOrd="0" presId="urn:microsoft.com/office/officeart/2005/8/layout/default"/>
    <dgm:cxn modelId="{6D443EA3-9F91-4E48-9FC7-EE94105699F1}" type="presParOf" srcId="{A8092A3F-D4BE-45B4-85A4-D1D5D5C07570}" destId="{9DB411FE-DD84-49C0-876B-4624DF6CD964}" srcOrd="8" destOrd="0" presId="urn:microsoft.com/office/officeart/2005/8/layout/default"/>
    <dgm:cxn modelId="{49AB573F-CD7A-4D35-B254-4E2DB3263E98}" type="presParOf" srcId="{A8092A3F-D4BE-45B4-85A4-D1D5D5C07570}" destId="{7670087E-2DEA-403A-A4DE-B60BC6635509}" srcOrd="9" destOrd="0" presId="urn:microsoft.com/office/officeart/2005/8/layout/default"/>
    <dgm:cxn modelId="{A09F838A-6BA1-42EA-B8C0-4B2611224D6C}" type="presParOf" srcId="{A8092A3F-D4BE-45B4-85A4-D1D5D5C07570}" destId="{EE3A4B06-5817-4A7C-869C-53A0DC39F109}" srcOrd="10" destOrd="0" presId="urn:microsoft.com/office/officeart/2005/8/layout/default"/>
    <dgm:cxn modelId="{747C8B02-C73A-4747-BD20-9ED6FF0033D2}" type="presParOf" srcId="{A8092A3F-D4BE-45B4-85A4-D1D5D5C07570}" destId="{A7848911-7CA6-491D-9A2D-129EDFF46FDF}" srcOrd="11" destOrd="0" presId="urn:microsoft.com/office/officeart/2005/8/layout/default"/>
    <dgm:cxn modelId="{7D9841C9-9B04-4B47-B176-6FDAAB47BA6B}" type="presParOf" srcId="{A8092A3F-D4BE-45B4-85A4-D1D5D5C07570}" destId="{F2F2A710-C9A2-4DC5-9562-350A696D67DB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D2B53-4F47-43B6-9CCF-AE25DC50A89B}">
      <dsp:nvSpPr>
        <dsp:cNvPr id="0" name=""/>
        <dsp:cNvSpPr/>
      </dsp:nvSpPr>
      <dsp:spPr>
        <a:xfrm>
          <a:off x="781486" y="3447"/>
          <a:ext cx="2206352" cy="13238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1. Mitä osaan hyvin?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Mitä rakastan tehdä?</a:t>
          </a:r>
        </a:p>
      </dsp:txBody>
      <dsp:txXfrm>
        <a:off x="781486" y="3447"/>
        <a:ext cx="2206352" cy="1323811"/>
      </dsp:txXfrm>
    </dsp:sp>
    <dsp:sp modelId="{BB01398F-7B58-4B81-87A5-023221538DFB}">
      <dsp:nvSpPr>
        <dsp:cNvPr id="0" name=""/>
        <dsp:cNvSpPr/>
      </dsp:nvSpPr>
      <dsp:spPr>
        <a:xfrm>
          <a:off x="3208473" y="3447"/>
          <a:ext cx="2206352" cy="13238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2. Mitä tavaraa tai palvelua voisin tuottaa markkinoille?</a:t>
          </a:r>
        </a:p>
      </dsp:txBody>
      <dsp:txXfrm>
        <a:off x="3208473" y="3447"/>
        <a:ext cx="2206352" cy="1323811"/>
      </dsp:txXfrm>
    </dsp:sp>
    <dsp:sp modelId="{CEF08AF2-A54A-4D0B-AFB9-FA276BCA57D9}">
      <dsp:nvSpPr>
        <dsp:cNvPr id="0" name=""/>
        <dsp:cNvSpPr/>
      </dsp:nvSpPr>
      <dsp:spPr>
        <a:xfrm>
          <a:off x="5635461" y="3447"/>
          <a:ext cx="2206352" cy="13238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3. Kuka tarvitsee tätä   tavaraa/palvelua?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Minkä ongelman tuotteeni hänellä ratkaisee?</a:t>
          </a:r>
        </a:p>
      </dsp:txBody>
      <dsp:txXfrm>
        <a:off x="5635461" y="3447"/>
        <a:ext cx="2206352" cy="1323811"/>
      </dsp:txXfrm>
    </dsp:sp>
    <dsp:sp modelId="{71D9C7AA-5E52-4DEC-BFDF-9864B05E921F}">
      <dsp:nvSpPr>
        <dsp:cNvPr id="0" name=""/>
        <dsp:cNvSpPr/>
      </dsp:nvSpPr>
      <dsp:spPr>
        <a:xfrm>
          <a:off x="781486" y="1547894"/>
          <a:ext cx="2206352" cy="13238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4. Miten löydän tämän asiakassegmentin?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Missä kannattaa mainostaa?</a:t>
          </a:r>
        </a:p>
      </dsp:txBody>
      <dsp:txXfrm>
        <a:off x="781486" y="1547894"/>
        <a:ext cx="2206352" cy="1323811"/>
      </dsp:txXfrm>
    </dsp:sp>
    <dsp:sp modelId="{9DB411FE-DD84-49C0-876B-4624DF6CD964}">
      <dsp:nvSpPr>
        <dsp:cNvPr id="0" name=""/>
        <dsp:cNvSpPr/>
      </dsp:nvSpPr>
      <dsp:spPr>
        <a:xfrm>
          <a:off x="3208473" y="1547894"/>
          <a:ext cx="2206352" cy="13238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5. Mikä on tuotteeni nimi?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Entä yritykseni nimi?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(mitä viestittää, mitä ajatuksia herättää, BRÄNDI)</a:t>
          </a:r>
        </a:p>
      </dsp:txBody>
      <dsp:txXfrm>
        <a:off x="3208473" y="1547894"/>
        <a:ext cx="2206352" cy="1323811"/>
      </dsp:txXfrm>
    </dsp:sp>
    <dsp:sp modelId="{EE3A4B06-5817-4A7C-869C-53A0DC39F109}">
      <dsp:nvSpPr>
        <dsp:cNvPr id="0" name=""/>
        <dsp:cNvSpPr/>
      </dsp:nvSpPr>
      <dsp:spPr>
        <a:xfrm>
          <a:off x="5635461" y="1547894"/>
          <a:ext cx="2206352" cy="13238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6. Miten saan asiakkaan palaamaan uudestaan asiakkaakseni?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Miten saan UUSIA asiakkaita?</a:t>
          </a:r>
        </a:p>
      </dsp:txBody>
      <dsp:txXfrm>
        <a:off x="5635461" y="1547894"/>
        <a:ext cx="2206352" cy="1323811"/>
      </dsp:txXfrm>
    </dsp:sp>
    <dsp:sp modelId="{F2F2A710-C9A2-4DC5-9562-350A696D67DB}">
      <dsp:nvSpPr>
        <dsp:cNvPr id="0" name=""/>
        <dsp:cNvSpPr/>
      </dsp:nvSpPr>
      <dsp:spPr>
        <a:xfrm>
          <a:off x="3208473" y="3092340"/>
          <a:ext cx="2206352" cy="13238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7. Mikä on liiketoimintani uhka?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Miten tähän uhkaa voi varautua?</a:t>
          </a:r>
        </a:p>
      </dsp:txBody>
      <dsp:txXfrm>
        <a:off x="3208473" y="3092340"/>
        <a:ext cx="2206352" cy="13238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272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52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9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85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224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23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83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08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807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35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187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5627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959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943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082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253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31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148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C8221A89-FE35-4C46-8874-69154D2A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3" descr="Pastelli värit liuku väri pinnan rakenteessa">
            <a:extLst>
              <a:ext uri="{FF2B5EF4-FFF2-40B4-BE49-F238E27FC236}">
                <a16:creationId xmlns:a16="http://schemas.microsoft.com/office/drawing/2014/main" id="{A85C9FAF-A4B5-2714-7918-A458D16E0E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1000"/>
          </a:blip>
          <a:srcRect t="20717" r="9091" b="2675"/>
          <a:stretch>
            <a:fillRect/>
          </a:stretch>
        </p:blipFill>
        <p:spPr>
          <a:xfrm>
            <a:off x="-3176" y="10"/>
            <a:ext cx="12192000" cy="685799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59ACC7A-6809-44E9-A594-85696A6C2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24954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AA2C134-5F55-3C0A-0023-6241DFDF0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4402667"/>
            <a:ext cx="8133478" cy="940240"/>
          </a:xfrm>
        </p:spPr>
        <p:txBody>
          <a:bodyPr>
            <a:normAutofit/>
          </a:bodyPr>
          <a:lstStyle/>
          <a:p>
            <a:r>
              <a:rPr lang="fi-FI" sz="4800"/>
              <a:t>LEIJONAN LUOLA!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D554DA3-1B17-B569-83BA-C7AF30030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5342302"/>
            <a:ext cx="8133478" cy="406566"/>
          </a:xfrm>
        </p:spPr>
        <p:txBody>
          <a:bodyPr>
            <a:normAutofit/>
          </a:bodyPr>
          <a:lstStyle/>
          <a:p>
            <a:r>
              <a:rPr lang="fi-FI" sz="1800" dirty="0"/>
              <a:t>LIIKEIDEOITA METSÄSTÄMÄÄN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9E62B6A-C5F9-4D52-9F66-877735827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424954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F95C49-E748-4D32-8417-22E5B6A6F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2AE10EC-5E3B-4FC0-B43F-1E4450009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561B8AA-B9D4-54FE-D257-A06CFC6C1B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-98125"/>
            <a:ext cx="4768235" cy="4970912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11722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618858-2905-12CE-DE18-65B21535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TALENTISTA TARPEESEEN: LIIKEIDEA SYNTYY!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D69962DF-330F-C582-B258-0AF4222C72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42675"/>
              </p:ext>
            </p:extLst>
          </p:nvPr>
        </p:nvGraphicFramePr>
        <p:xfrm>
          <a:off x="0" y="2171700"/>
          <a:ext cx="86233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Kuva 6">
            <a:extLst>
              <a:ext uri="{FF2B5EF4-FFF2-40B4-BE49-F238E27FC236}">
                <a16:creationId xmlns:a16="http://schemas.microsoft.com/office/drawing/2014/main" id="{9BCE2B7C-05F7-28B9-1319-D5BE8B33E5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0301" y="2622301"/>
            <a:ext cx="2474184" cy="3308673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112161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57D4AC-FBF1-0ADD-584C-9C8684E2D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81" y="698364"/>
            <a:ext cx="10959991" cy="1080938"/>
          </a:xfrm>
        </p:spPr>
        <p:txBody>
          <a:bodyPr>
            <a:normAutofit/>
          </a:bodyPr>
          <a:lstStyle/>
          <a:p>
            <a:r>
              <a:rPr lang="fi-FI" dirty="0"/>
              <a:t>Tavaran tai palvelun mainos! </a:t>
            </a:r>
            <a:br>
              <a:rPr lang="fi-FI" dirty="0"/>
            </a:br>
            <a:r>
              <a:rPr lang="fi-FI" sz="2200" dirty="0"/>
              <a:t>- miettikää iskevä, mieleen jäävä, vetoava (tunteet/järki) tapa esittää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695928-F3DC-07D2-6065-A1125E00B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TEKSTIÄ</a:t>
            </a:r>
          </a:p>
          <a:p>
            <a:r>
              <a:rPr lang="fi-FI" dirty="0"/>
              <a:t>KUVA</a:t>
            </a:r>
          </a:p>
        </p:txBody>
      </p:sp>
    </p:spTree>
    <p:extLst>
      <p:ext uri="{BB962C8B-B14F-4D97-AF65-F5344CB8AC3E}">
        <p14:creationId xmlns:p14="http://schemas.microsoft.com/office/powerpoint/2010/main" val="250455987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ini">
  <a:themeElements>
    <a:clrScheme name="Berliini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ini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ini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TM04033917[[fn=Berliini]]</Template>
  <TotalTime>143</TotalTime>
  <Words>128</Words>
  <Application>Microsoft Office PowerPoint</Application>
  <PresentationFormat>Laajakuva</PresentationFormat>
  <Paragraphs>20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6" baseType="lpstr">
      <vt:lpstr>Arial</vt:lpstr>
      <vt:lpstr>Trebuchet MS</vt:lpstr>
      <vt:lpstr>Berliini</vt:lpstr>
      <vt:lpstr>LEIJONAN LUOLA!</vt:lpstr>
      <vt:lpstr>TALENTISTA TARPEESEEN: LIIKEIDEA SYNTYY!</vt:lpstr>
      <vt:lpstr>Tavaran tai palvelun mainos!  - miettikää iskevä, mieleen jäävä, vetoava (tunteet/järki) tapa esittää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Heli Vuoriniemi</dc:creator>
  <cp:lastModifiedBy>Heli Vuoriniemi</cp:lastModifiedBy>
  <cp:revision>4</cp:revision>
  <dcterms:created xsi:type="dcterms:W3CDTF">2025-09-11T16:45:16Z</dcterms:created>
  <dcterms:modified xsi:type="dcterms:W3CDTF">2026-09-11T06:04:35Z</dcterms:modified>
</cp:coreProperties>
</file>