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80" d="100"/>
          <a:sy n="80" d="100"/>
        </p:scale>
        <p:origin x="160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F1D03861-207F-3A8B-7875-521002B95B0B}"/>
    <pc:docChg chg="modSld">
      <pc:chgData name="Paula Reinikkala" userId="S::paula.reinikkala_kolumbus.fi#ext#@sanoma.onmicrosoft.com::74617740-c4c6-4708-b4d0-021b7f4c02f6" providerId="AD" clId="Web-{F1D03861-207F-3A8B-7875-521002B95B0B}" dt="2021-11-12T17:00:43.979" v="37" actId="14100"/>
      <pc:docMkLst>
        <pc:docMk/>
      </pc:docMkLst>
      <pc:sldChg chg="modSp">
        <pc:chgData name="Paula Reinikkala" userId="S::paula.reinikkala_kolumbus.fi#ext#@sanoma.onmicrosoft.com::74617740-c4c6-4708-b4d0-021b7f4c02f6" providerId="AD" clId="Web-{F1D03861-207F-3A8B-7875-521002B95B0B}" dt="2021-11-12T16:54:51.281" v="8" actId="20577"/>
        <pc:sldMkLst>
          <pc:docMk/>
          <pc:sldMk cId="197781680" sldId="257"/>
        </pc:sldMkLst>
        <pc:spChg chg="mod">
          <ac:chgData name="Paula Reinikkala" userId="S::paula.reinikkala_kolumbus.fi#ext#@sanoma.onmicrosoft.com::74617740-c4c6-4708-b4d0-021b7f4c02f6" providerId="AD" clId="Web-{F1D03861-207F-3A8B-7875-521002B95B0B}" dt="2021-11-12T16:54:51.281" v="8" actId="20577"/>
          <ac:spMkLst>
            <pc:docMk/>
            <pc:sldMk cId="197781680" sldId="257"/>
            <ac:spMk id="3" creationId="{10C57574-F5AB-4B97-83DC-BB1F932333F6}"/>
          </ac:spMkLst>
        </pc:spChg>
      </pc:sldChg>
      <pc:sldChg chg="modSp">
        <pc:chgData name="Paula Reinikkala" userId="S::paula.reinikkala_kolumbus.fi#ext#@sanoma.onmicrosoft.com::74617740-c4c6-4708-b4d0-021b7f4c02f6" providerId="AD" clId="Web-{F1D03861-207F-3A8B-7875-521002B95B0B}" dt="2021-11-12T16:58:26.289" v="29" actId="14100"/>
        <pc:sldMkLst>
          <pc:docMk/>
          <pc:sldMk cId="1069706569" sldId="258"/>
        </pc:sldMkLst>
        <pc:spChg chg="mod">
          <ac:chgData name="Paula Reinikkala" userId="S::paula.reinikkala_kolumbus.fi#ext#@sanoma.onmicrosoft.com::74617740-c4c6-4708-b4d0-021b7f4c02f6" providerId="AD" clId="Web-{F1D03861-207F-3A8B-7875-521002B95B0B}" dt="2021-11-12T16:58:26.289" v="29" actId="14100"/>
          <ac:spMkLst>
            <pc:docMk/>
            <pc:sldMk cId="1069706569" sldId="258"/>
            <ac:spMk id="2" creationId="{AAD50529-2A5B-4954-9B94-DDCE95B13579}"/>
          </ac:spMkLst>
        </pc:spChg>
        <pc:spChg chg="mod">
          <ac:chgData name="Paula Reinikkala" userId="S::paula.reinikkala_kolumbus.fi#ext#@sanoma.onmicrosoft.com::74617740-c4c6-4708-b4d0-021b7f4c02f6" providerId="AD" clId="Web-{F1D03861-207F-3A8B-7875-521002B95B0B}" dt="2021-11-12T16:57:57.304" v="26" actId="20577"/>
          <ac:spMkLst>
            <pc:docMk/>
            <pc:sldMk cId="1069706569" sldId="258"/>
            <ac:spMk id="3" creationId="{E59711A1-F9B2-4C01-A5B9-4FA1F5938E10}"/>
          </ac:spMkLst>
        </pc:spChg>
      </pc:sldChg>
      <pc:sldChg chg="modSp">
        <pc:chgData name="Paula Reinikkala" userId="S::paula.reinikkala_kolumbus.fi#ext#@sanoma.onmicrosoft.com::74617740-c4c6-4708-b4d0-021b7f4c02f6" providerId="AD" clId="Web-{F1D03861-207F-3A8B-7875-521002B95B0B}" dt="2021-11-12T16:59:20.540" v="32" actId="14100"/>
        <pc:sldMkLst>
          <pc:docMk/>
          <pc:sldMk cId="1642840170" sldId="265"/>
        </pc:sldMkLst>
        <pc:spChg chg="mod">
          <ac:chgData name="Paula Reinikkala" userId="S::paula.reinikkala_kolumbus.fi#ext#@sanoma.onmicrosoft.com::74617740-c4c6-4708-b4d0-021b7f4c02f6" providerId="AD" clId="Web-{F1D03861-207F-3A8B-7875-521002B95B0B}" dt="2021-11-12T16:59:13.071" v="31" actId="14100"/>
          <ac:spMkLst>
            <pc:docMk/>
            <pc:sldMk cId="1642840170" sldId="265"/>
            <ac:spMk id="2" creationId="{CFC369C9-2F20-4DC0-AA63-4717F38B5391}"/>
          </ac:spMkLst>
        </pc:spChg>
        <pc:spChg chg="mod">
          <ac:chgData name="Paula Reinikkala" userId="S::paula.reinikkala_kolumbus.fi#ext#@sanoma.onmicrosoft.com::74617740-c4c6-4708-b4d0-021b7f4c02f6" providerId="AD" clId="Web-{F1D03861-207F-3A8B-7875-521002B95B0B}" dt="2021-11-12T16:59:20.540" v="32" actId="14100"/>
          <ac:spMkLst>
            <pc:docMk/>
            <pc:sldMk cId="1642840170" sldId="265"/>
            <ac:spMk id="3" creationId="{ADAFA14A-DC46-42D7-AB37-E551924D4E90}"/>
          </ac:spMkLst>
        </pc:spChg>
      </pc:sldChg>
      <pc:sldChg chg="modSp">
        <pc:chgData name="Paula Reinikkala" userId="S::paula.reinikkala_kolumbus.fi#ext#@sanoma.onmicrosoft.com::74617740-c4c6-4708-b4d0-021b7f4c02f6" providerId="AD" clId="Web-{F1D03861-207F-3A8B-7875-521002B95B0B}" dt="2021-11-12T17:00:43.979" v="37" actId="14100"/>
        <pc:sldMkLst>
          <pc:docMk/>
          <pc:sldMk cId="3297070787" sldId="266"/>
        </pc:sldMkLst>
        <pc:picChg chg="mod">
          <ac:chgData name="Paula Reinikkala" userId="S::paula.reinikkala_kolumbus.fi#ext#@sanoma.onmicrosoft.com::74617740-c4c6-4708-b4d0-021b7f4c02f6" providerId="AD" clId="Web-{F1D03861-207F-3A8B-7875-521002B95B0B}" dt="2021-11-12T17:00:43.979" v="37" actId="14100"/>
          <ac:picMkLst>
            <pc:docMk/>
            <pc:sldMk cId="3297070787" sldId="266"/>
            <ac:picMk id="2" creationId="{A93CAA2E-BE4D-43F0-9C36-D5C2C4A33464}"/>
          </ac:picMkLst>
        </pc:picChg>
      </pc:sldChg>
    </pc:docChg>
  </pc:docChgLst>
  <pc:docChgLst>
    <pc:chgData name="Eija Tuunainen" userId="1210e16e-b70a-4111-b2d3-ae66487c177b" providerId="ADAL" clId="{A7C89336-7919-D54D-A9F2-00454D14C3B7}"/>
    <pc:docChg chg="modSld">
      <pc:chgData name="Eija Tuunainen" userId="1210e16e-b70a-4111-b2d3-ae66487c177b" providerId="ADAL" clId="{A7C89336-7919-D54D-A9F2-00454D14C3B7}" dt="2021-11-23T08:37:24.659" v="33" actId="20577"/>
      <pc:docMkLst>
        <pc:docMk/>
      </pc:docMkLst>
      <pc:sldChg chg="modSp mod">
        <pc:chgData name="Eija Tuunainen" userId="1210e16e-b70a-4111-b2d3-ae66487c177b" providerId="ADAL" clId="{A7C89336-7919-D54D-A9F2-00454D14C3B7}" dt="2021-11-23T08:35:17.713" v="4" actId="20577"/>
        <pc:sldMkLst>
          <pc:docMk/>
          <pc:sldMk cId="904327371" sldId="256"/>
        </pc:sldMkLst>
        <pc:spChg chg="mod">
          <ac:chgData name="Eija Tuunainen" userId="1210e16e-b70a-4111-b2d3-ae66487c177b" providerId="ADAL" clId="{A7C89336-7919-D54D-A9F2-00454D14C3B7}" dt="2021-11-23T08:35:17.713" v="4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A7C89336-7919-D54D-A9F2-00454D14C3B7}" dt="2021-11-23T08:35:11.838" v="3" actId="20577"/>
        <pc:sldMkLst>
          <pc:docMk/>
          <pc:sldMk cId="197781680" sldId="257"/>
        </pc:sldMkLst>
        <pc:spChg chg="mod">
          <ac:chgData name="Eija Tuunainen" userId="1210e16e-b70a-4111-b2d3-ae66487c177b" providerId="ADAL" clId="{A7C89336-7919-D54D-A9F2-00454D14C3B7}" dt="2021-11-23T08:35:03.515" v="1" actId="20577"/>
          <ac:spMkLst>
            <pc:docMk/>
            <pc:sldMk cId="197781680" sldId="257"/>
            <ac:spMk id="26" creationId="{E4FC5AAC-9524-4EFC-B6E3-17E38915BA9C}"/>
          </ac:spMkLst>
        </pc:spChg>
        <pc:spChg chg="mod">
          <ac:chgData name="Eija Tuunainen" userId="1210e16e-b70a-4111-b2d3-ae66487c177b" providerId="ADAL" clId="{A7C89336-7919-D54D-A9F2-00454D14C3B7}" dt="2021-11-23T08:35:11.838" v="3" actId="20577"/>
          <ac:spMkLst>
            <pc:docMk/>
            <pc:sldMk cId="197781680" sldId="257"/>
            <ac:spMk id="30" creationId="{3A798383-F998-4FBA-856F-B2F7CF59D0C4}"/>
          </ac:spMkLst>
        </pc:spChg>
      </pc:sldChg>
      <pc:sldChg chg="modSp mod">
        <pc:chgData name="Eija Tuunainen" userId="1210e16e-b70a-4111-b2d3-ae66487c177b" providerId="ADAL" clId="{A7C89336-7919-D54D-A9F2-00454D14C3B7}" dt="2021-11-23T08:35:34.013" v="12" actId="20577"/>
        <pc:sldMkLst>
          <pc:docMk/>
          <pc:sldMk cId="1069706569" sldId="258"/>
        </pc:sldMkLst>
        <pc:spChg chg="mod">
          <ac:chgData name="Eija Tuunainen" userId="1210e16e-b70a-4111-b2d3-ae66487c177b" providerId="ADAL" clId="{A7C89336-7919-D54D-A9F2-00454D14C3B7}" dt="2021-11-23T08:35:34.013" v="12" actId="20577"/>
          <ac:spMkLst>
            <pc:docMk/>
            <pc:sldMk cId="1069706569" sldId="258"/>
            <ac:spMk id="3" creationId="{E59711A1-F9B2-4C01-A5B9-4FA1F5938E10}"/>
          </ac:spMkLst>
        </pc:spChg>
        <pc:spChg chg="mod">
          <ac:chgData name="Eija Tuunainen" userId="1210e16e-b70a-4111-b2d3-ae66487c177b" providerId="ADAL" clId="{A7C89336-7919-D54D-A9F2-00454D14C3B7}" dt="2021-11-23T08:34:58.039" v="0" actId="20577"/>
          <ac:spMkLst>
            <pc:docMk/>
            <pc:sldMk cId="1069706569" sldId="258"/>
            <ac:spMk id="15" creationId="{9043004A-211E-474C-A81B-C983004BBEE9}"/>
          </ac:spMkLst>
        </pc:spChg>
      </pc:sldChg>
      <pc:sldChg chg="modSp mod">
        <pc:chgData name="Eija Tuunainen" userId="1210e16e-b70a-4111-b2d3-ae66487c177b" providerId="ADAL" clId="{A7C89336-7919-D54D-A9F2-00454D14C3B7}" dt="2021-11-23T08:36:30.920" v="30" actId="20577"/>
        <pc:sldMkLst>
          <pc:docMk/>
          <pc:sldMk cId="1224782745" sldId="259"/>
        </pc:sldMkLst>
        <pc:spChg chg="mod">
          <ac:chgData name="Eija Tuunainen" userId="1210e16e-b70a-4111-b2d3-ae66487c177b" providerId="ADAL" clId="{A7C89336-7919-D54D-A9F2-00454D14C3B7}" dt="2021-11-23T08:36:30.920" v="30" actId="20577"/>
          <ac:spMkLst>
            <pc:docMk/>
            <pc:sldMk cId="1224782745" sldId="259"/>
            <ac:spMk id="3" creationId="{A0B2095B-EE91-4672-8944-39091AD2807E}"/>
          </ac:spMkLst>
        </pc:spChg>
      </pc:sldChg>
      <pc:sldChg chg="modSp mod">
        <pc:chgData name="Eija Tuunainen" userId="1210e16e-b70a-4111-b2d3-ae66487c177b" providerId="ADAL" clId="{A7C89336-7919-D54D-A9F2-00454D14C3B7}" dt="2021-11-23T08:37:09.392" v="31" actId="20577"/>
        <pc:sldMkLst>
          <pc:docMk/>
          <pc:sldMk cId="3235068824" sldId="263"/>
        </pc:sldMkLst>
        <pc:spChg chg="mod">
          <ac:chgData name="Eija Tuunainen" userId="1210e16e-b70a-4111-b2d3-ae66487c177b" providerId="ADAL" clId="{A7C89336-7919-D54D-A9F2-00454D14C3B7}" dt="2021-11-23T08:37:09.392" v="31" actId="20577"/>
          <ac:spMkLst>
            <pc:docMk/>
            <pc:sldMk cId="3235068824" sldId="263"/>
            <ac:spMk id="16" creationId="{FDE9336C-0D8B-4EBE-809E-0BF42EA09E40}"/>
          </ac:spMkLst>
        </pc:spChg>
      </pc:sldChg>
      <pc:sldChg chg="modSp mod">
        <pc:chgData name="Eija Tuunainen" userId="1210e16e-b70a-4111-b2d3-ae66487c177b" providerId="ADAL" clId="{A7C89336-7919-D54D-A9F2-00454D14C3B7}" dt="2021-11-23T08:37:24.659" v="33" actId="20577"/>
        <pc:sldMkLst>
          <pc:docMk/>
          <pc:sldMk cId="1642840170" sldId="265"/>
        </pc:sldMkLst>
        <pc:spChg chg="mod">
          <ac:chgData name="Eija Tuunainen" userId="1210e16e-b70a-4111-b2d3-ae66487c177b" providerId="ADAL" clId="{A7C89336-7919-D54D-A9F2-00454D14C3B7}" dt="2021-11-23T08:37:24.659" v="33" actId="20577"/>
          <ac:spMkLst>
            <pc:docMk/>
            <pc:sldMk cId="1642840170" sldId="265"/>
            <ac:spMk id="2" creationId="{CFC369C9-2F20-4DC0-AA63-4717F38B5391}"/>
          </ac:spMkLst>
        </pc:spChg>
        <pc:spChg chg="mod">
          <ac:chgData name="Eija Tuunainen" userId="1210e16e-b70a-4111-b2d3-ae66487c177b" providerId="ADAL" clId="{A7C89336-7919-D54D-A9F2-00454D14C3B7}" dt="2021-11-23T08:37:13.913" v="32" actId="20577"/>
          <ac:spMkLst>
            <pc:docMk/>
            <pc:sldMk cId="1642840170" sldId="265"/>
            <ac:spMk id="30" creationId="{26DCFC80-7735-4699-A9CC-E05A6DCAD5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uu, ulko, polku, kasvi&#10;&#10;Kuvaus luotu automaattisesti">
            <a:extLst>
              <a:ext uri="{FF2B5EF4-FFF2-40B4-BE49-F238E27FC236}">
                <a16:creationId xmlns:a16="http://schemas.microsoft.com/office/drawing/2014/main" id="{BD8EC634-E6CD-41A3-8090-F7A006DD4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8894" b="3670"/>
          <a:stretch/>
        </p:blipFill>
        <p:spPr>
          <a:xfrm>
            <a:off x="2562726" y="-14060"/>
            <a:ext cx="9629274" cy="6857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12" y="3443060"/>
            <a:ext cx="4356608" cy="2177215"/>
          </a:xfrm>
        </p:spPr>
        <p:txBody>
          <a:bodyPr anchor="t">
            <a:noAutofit/>
          </a:bodyPr>
          <a:lstStyle/>
          <a:p>
            <a:pPr algn="l"/>
            <a:r>
              <a:rPr lang="fi-FI" dirty="0"/>
              <a:t>Ympäristöjen turvallisuus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12" y="5747808"/>
            <a:ext cx="3879232" cy="679876"/>
          </a:xfrm>
        </p:spPr>
        <p:txBody>
          <a:bodyPr anchor="b"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Sue Zeng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A2CA39-CE67-4FC4-952F-0C1343C9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DD67E9B-F436-43D9-B710-B8351A43F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7" y="333376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345EA7-46BD-4DB1-BA1D-4CC683C1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1533"/>
            <a:ext cx="5454405" cy="821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Turvallisuuden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tasot</a:t>
            </a: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C57574-F5AB-4B97-83DC-BB1F93233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6116" y="1117599"/>
            <a:ext cx="3725705" cy="5684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YKSILÖ</a:t>
            </a:r>
            <a:endParaRPr lang="en-US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- Oman </a:t>
            </a:r>
            <a:r>
              <a:rPr lang="en-US" sz="2400" dirty="0" err="1">
                <a:solidFill>
                  <a:schemeClr val="bg1"/>
                </a:solidFill>
              </a:rPr>
              <a:t>arjen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turvallisuus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YHTEISÖT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Perheen</a:t>
            </a:r>
            <a:r>
              <a:rPr lang="en-US" sz="2400" dirty="0">
                <a:solidFill>
                  <a:schemeClr val="bg1"/>
                </a:solidFill>
              </a:rPr>
              <a:t> ja </a:t>
            </a:r>
            <a:r>
              <a:rPr lang="en-US" sz="2400" dirty="0" err="1">
                <a:solidFill>
                  <a:schemeClr val="bg1"/>
                </a:solidFill>
              </a:rPr>
              <a:t>lähiympäristön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turvallisuus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YHTEISKUNTA</a:t>
            </a:r>
            <a:endParaRPr lang="en-US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Vakaat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olosuhteet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rauha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oikeudenmukaisuus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tasa-arvoisuus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lainsäädäntö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GLOBAALI</a:t>
            </a:r>
          </a:p>
          <a:p>
            <a:pPr algn="ctr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</a:rPr>
              <a:t>Kansainvälinen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yhteistyö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terveysturvallisuus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99D30E88-3CB9-49A3-8205-5BBAA279C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r="679"/>
          <a:stretch/>
        </p:blipFill>
        <p:spPr>
          <a:xfrm>
            <a:off x="-4933" y="21543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Kuva 7" descr="Kuva, joka sisältää kohteen puu, ulko, puisto, kasvi&#10;&#10;Kuvaus luotu automaattisesti">
            <a:extLst>
              <a:ext uri="{FF2B5EF4-FFF2-40B4-BE49-F238E27FC236}">
                <a16:creationId xmlns:a16="http://schemas.microsoft.com/office/drawing/2014/main" id="{41419300-1A70-4A3C-A03C-A152D1079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823"/>
          <a:stretch/>
        </p:blipFill>
        <p:spPr>
          <a:xfrm>
            <a:off x="8319895" y="21533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4FC5AAC-9524-4EFC-B6E3-17E38915BA9C}"/>
              </a:ext>
            </a:extLst>
          </p:cNvPr>
          <p:cNvSpPr txBox="1"/>
          <p:nvPr/>
        </p:nvSpPr>
        <p:spPr>
          <a:xfrm rot="15666254">
            <a:off x="6568032" y="2987779"/>
            <a:ext cx="37257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600" dirty="0">
                <a:latin typeface="Abadi Extra Light" panose="020B0604020202020204" pitchFamily="34" charset="0"/>
              </a:rPr>
              <a:t>Kuva: </a:t>
            </a:r>
            <a:r>
              <a:rPr lang="en-US" sz="1600" dirty="0" err="1">
                <a:latin typeface="Abadi Extra Light" panose="020B0604020202020204" pitchFamily="34" charset="0"/>
              </a:rPr>
              <a:t>Unsplash.com</a:t>
            </a:r>
            <a:r>
              <a:rPr lang="en-US" sz="1600" dirty="0">
                <a:latin typeface="Abadi Extra Light" panose="020B0604020202020204" pitchFamily="34" charset="0"/>
              </a:rPr>
              <a:t> / Sue Zeng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3A798383-F998-4FBA-856F-B2F7CF59D0C4}"/>
              </a:ext>
            </a:extLst>
          </p:cNvPr>
          <p:cNvSpPr txBox="1"/>
          <p:nvPr/>
        </p:nvSpPr>
        <p:spPr>
          <a:xfrm rot="15866759">
            <a:off x="1662594" y="3153137"/>
            <a:ext cx="4050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600" dirty="0">
                <a:latin typeface="Abadi Extra Light" panose="020B0604020202020204" pitchFamily="34" charset="0"/>
              </a:rPr>
              <a:t>Kuva: </a:t>
            </a:r>
            <a:r>
              <a:rPr lang="en-US" sz="1600" dirty="0" err="1">
                <a:latin typeface="Abadi Extra Light" panose="020B0604020202020204" pitchFamily="34" charset="0"/>
              </a:rPr>
              <a:t>Unsplash.com</a:t>
            </a:r>
            <a:r>
              <a:rPr lang="en-US" sz="1600" dirty="0">
                <a:latin typeface="Abadi Extra Light" panose="020B0604020202020204" pitchFamily="34" charset="0"/>
              </a:rPr>
              <a:t> / Jordy Meow</a:t>
            </a:r>
          </a:p>
        </p:txBody>
      </p:sp>
      <p:pic>
        <p:nvPicPr>
          <p:cNvPr id="3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C92AC02-6EDD-4017-A42B-290F84567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6" y="217983"/>
            <a:ext cx="1861424" cy="428937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BA96D6E0-272D-4A3A-A33C-F0DCBDAFA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962" y="626744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sisä, poseeraaminen, päällä pitäminen&#10;&#10;Kuvaus luotu automaattisesti">
            <a:extLst>
              <a:ext uri="{FF2B5EF4-FFF2-40B4-BE49-F238E27FC236}">
                <a16:creationId xmlns:a16="http://schemas.microsoft.com/office/drawing/2014/main" id="{FCCC3DF7-D68F-46E9-998E-A757BCA39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7" b="2057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Freeform: Shape 19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D50529-2A5B-4954-9B94-DDCE95B1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955" y="536794"/>
            <a:ext cx="6100024" cy="1396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Subjektiivinen</a:t>
            </a:r>
            <a:r>
              <a:rPr lang="en-US" sz="3600" b="1" dirty="0"/>
              <a:t> </a:t>
            </a:r>
            <a:r>
              <a:rPr lang="en-US" sz="3600" b="1" dirty="0" err="1"/>
              <a:t>turvallisuus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2400" dirty="0" err="1"/>
              <a:t>Yksilöllinen</a:t>
            </a:r>
            <a:r>
              <a:rPr lang="en-US" sz="2400" dirty="0"/>
              <a:t> </a:t>
            </a:r>
            <a:r>
              <a:rPr lang="en-US" sz="2400" dirty="0" err="1"/>
              <a:t>kokemus</a:t>
            </a:r>
            <a:r>
              <a:rPr lang="en-US" sz="2400" dirty="0"/>
              <a:t> </a:t>
            </a:r>
            <a:r>
              <a:rPr lang="en-US" sz="2400" dirty="0" err="1"/>
              <a:t>turvallisuuden</a:t>
            </a:r>
            <a:r>
              <a:rPr lang="en-US" sz="2400" dirty="0"/>
              <a:t> </a:t>
            </a:r>
            <a:r>
              <a:rPr lang="en-US" sz="2400" dirty="0" err="1"/>
              <a:t>tunteesta</a:t>
            </a:r>
            <a:endParaRPr lang="en-US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9711A1-F9B2-4C01-A5B9-4FA1F5938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0367" y="1993335"/>
            <a:ext cx="5479124" cy="4168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Muodostuu</a:t>
            </a:r>
            <a:r>
              <a:rPr lang="en-US" sz="2400" dirty="0"/>
              <a:t> </a:t>
            </a:r>
            <a:r>
              <a:rPr lang="en-US" sz="2400" dirty="0" err="1"/>
              <a:t>lukuisten</a:t>
            </a:r>
            <a:r>
              <a:rPr lang="en-US" sz="2400" dirty="0"/>
              <a:t> </a:t>
            </a:r>
            <a:r>
              <a:rPr lang="en-US" sz="2400" dirty="0" err="1"/>
              <a:t>tekijöiden</a:t>
            </a:r>
            <a:r>
              <a:rPr lang="en-US" sz="2400" dirty="0"/>
              <a:t> </a:t>
            </a:r>
            <a:r>
              <a:rPr lang="en-US" sz="2400" dirty="0" err="1"/>
              <a:t>yhteisvaikutuksesta</a:t>
            </a:r>
            <a:r>
              <a:rPr lang="en-US" sz="2400" dirty="0"/>
              <a:t>,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pPr marL="0"/>
            <a:r>
              <a:rPr lang="en-US" sz="2400" dirty="0" err="1"/>
              <a:t>aikaisemmat</a:t>
            </a:r>
            <a:r>
              <a:rPr lang="en-US" sz="2400" dirty="0"/>
              <a:t> </a:t>
            </a:r>
            <a:r>
              <a:rPr lang="en-US" sz="2400" dirty="0" err="1"/>
              <a:t>kokemukset</a:t>
            </a:r>
            <a:endParaRPr lang="en-US" sz="2400" dirty="0">
              <a:cs typeface="Calibri"/>
            </a:endParaRPr>
          </a:p>
          <a:p>
            <a:pPr marL="0"/>
            <a:r>
              <a:rPr lang="en-US" sz="2400" dirty="0" err="1"/>
              <a:t>elämäntilanne</a:t>
            </a:r>
            <a:endParaRPr lang="en-US" sz="2400" dirty="0">
              <a:cs typeface="Calibri"/>
            </a:endParaRPr>
          </a:p>
          <a:p>
            <a:pPr marL="0"/>
            <a:r>
              <a:rPr lang="en-US" sz="2400" dirty="0" err="1"/>
              <a:t>omat</a:t>
            </a:r>
            <a:r>
              <a:rPr lang="en-US" sz="2400" dirty="0"/>
              <a:t> </a:t>
            </a:r>
            <a:r>
              <a:rPr lang="en-US" sz="2400" dirty="0" err="1"/>
              <a:t>vaikutusmahdollisuudet</a:t>
            </a:r>
            <a:endParaRPr lang="en-US" sz="2400" dirty="0">
              <a:cs typeface="Calibri"/>
            </a:endParaRPr>
          </a:p>
          <a:p>
            <a:pPr marL="0"/>
            <a:r>
              <a:rPr lang="en-US" sz="2400" dirty="0"/>
              <a:t>median </a:t>
            </a:r>
            <a:r>
              <a:rPr lang="en-US" sz="2400" dirty="0" err="1"/>
              <a:t>luoma</a:t>
            </a:r>
            <a:r>
              <a:rPr lang="en-US" sz="2400" dirty="0"/>
              <a:t> </a:t>
            </a:r>
            <a:r>
              <a:rPr lang="en-US" sz="2400" dirty="0" err="1"/>
              <a:t>mielikuva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/>
              <a:t>Tuvallisuuden</a:t>
            </a:r>
            <a:r>
              <a:rPr lang="en-US" sz="2400" dirty="0"/>
              <a:t> ja </a:t>
            </a:r>
            <a:r>
              <a:rPr lang="en-US" sz="2400" dirty="0" err="1"/>
              <a:t>turvattomuuden</a:t>
            </a:r>
            <a:r>
              <a:rPr lang="en-US" sz="2400" dirty="0"/>
              <a:t> </a:t>
            </a:r>
            <a:r>
              <a:rPr lang="en-US" sz="2400" dirty="0" err="1"/>
              <a:t>tunne</a:t>
            </a:r>
            <a:r>
              <a:rPr lang="en-US" sz="2400" dirty="0"/>
              <a:t> on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sidottu</a:t>
            </a:r>
            <a:r>
              <a:rPr lang="en-US" sz="2400" dirty="0"/>
              <a:t> </a:t>
            </a:r>
            <a:r>
              <a:rPr lang="en-US" sz="2400" dirty="0" err="1"/>
              <a:t>tilanteeseen</a:t>
            </a:r>
            <a:r>
              <a:rPr lang="en-US" sz="2400" dirty="0"/>
              <a:t>, </a:t>
            </a:r>
            <a:r>
              <a:rPr lang="en-US" sz="2400" dirty="0" err="1"/>
              <a:t>aikaan</a:t>
            </a:r>
            <a:r>
              <a:rPr lang="en-US" sz="2400" dirty="0"/>
              <a:t> ja </a:t>
            </a:r>
            <a:r>
              <a:rPr lang="en-US" sz="2400" dirty="0" err="1"/>
              <a:t>paikkaan</a:t>
            </a:r>
            <a:r>
              <a:rPr lang="en-US" sz="2400" dirty="0"/>
              <a:t>.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043004A-211E-474C-A81B-C983004BBEE9}"/>
              </a:ext>
            </a:extLst>
          </p:cNvPr>
          <p:cNvSpPr txBox="1"/>
          <p:nvPr/>
        </p:nvSpPr>
        <p:spPr>
          <a:xfrm rot="16200000">
            <a:off x="-1897648" y="3077612"/>
            <a:ext cx="4305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600" dirty="0">
                <a:latin typeface="Abadi Extra Light" panose="020B0604020202020204" pitchFamily="34" charset="0"/>
              </a:rPr>
              <a:t>Kuva: </a:t>
            </a:r>
            <a:r>
              <a:rPr lang="en-US" sz="1600" dirty="0" err="1">
                <a:latin typeface="Abadi Extra Light" panose="020B0604020202020204" pitchFamily="34" charset="0"/>
              </a:rPr>
              <a:t>Unsplash.com</a:t>
            </a:r>
            <a:r>
              <a:rPr lang="en-US" sz="1600" dirty="0">
                <a:latin typeface="Abadi Extra Light" panose="020B0604020202020204" pitchFamily="34" charset="0"/>
              </a:rPr>
              <a:t> / Danie Franco</a:t>
            </a:r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232FAA-702F-4158-B267-E2144CDD1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6" y="217983"/>
            <a:ext cx="1861424" cy="42893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1570680-48F5-421D-92FD-2169B5A2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240" y="61615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0A6BBC-FBCC-4404-8138-72A1E458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2767106"/>
            <a:ext cx="3627120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Turvallisuus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terveyden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näkökulmasta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CF1C58-07D5-418F-A2ED-24EB7DB0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00" y="217983"/>
            <a:ext cx="6626390" cy="652699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C280B2E-D498-46FA-905B-7DFA9CFD7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6" y="217983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DB9F15F-E6C0-4029-8207-1249197D6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479" y="6353977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CCDFDB3-421B-4F05-9DE8-8350C866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254000"/>
            <a:ext cx="5475242" cy="14723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Objektiivinen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turvallisuus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mitattu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turvallisuustilanne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yhteiskunnassa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2095B-EE91-4672-8944-39091AD28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551" y="2031101"/>
            <a:ext cx="5356289" cy="37802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Mittaus</a:t>
            </a:r>
            <a:r>
              <a:rPr lang="en-US" sz="2400" dirty="0"/>
              <a:t> </a:t>
            </a:r>
            <a:r>
              <a:rPr lang="en-US" sz="2400" dirty="0" err="1"/>
              <a:t>perustuu</a:t>
            </a:r>
            <a:r>
              <a:rPr lang="en-US" sz="2400" dirty="0"/>
              <a:t> </a:t>
            </a:r>
            <a:r>
              <a:rPr lang="en-US" sz="2400" dirty="0" err="1"/>
              <a:t>tilastotietoihin</a:t>
            </a:r>
            <a:endParaRPr lang="en-US" sz="2400" dirty="0"/>
          </a:p>
          <a:p>
            <a:r>
              <a:rPr lang="en-US" sz="2400" dirty="0" err="1"/>
              <a:t>Tilastot</a:t>
            </a:r>
            <a:r>
              <a:rPr lang="en-US" sz="2400" dirty="0"/>
              <a:t> </a:t>
            </a:r>
            <a:r>
              <a:rPr lang="en-US" sz="2400" dirty="0" err="1"/>
              <a:t>kuvaavat</a:t>
            </a:r>
            <a:r>
              <a:rPr lang="en-US" sz="2400" dirty="0"/>
              <a:t> </a:t>
            </a:r>
            <a:r>
              <a:rPr lang="en-US" sz="2400" dirty="0" err="1"/>
              <a:t>kerrallaan</a:t>
            </a:r>
            <a:r>
              <a:rPr lang="en-US" sz="2400" dirty="0"/>
              <a:t> </a:t>
            </a:r>
            <a:r>
              <a:rPr lang="en-US" sz="2400" dirty="0" err="1"/>
              <a:t>yhtä</a:t>
            </a:r>
            <a:r>
              <a:rPr lang="en-US" sz="2400" dirty="0"/>
              <a:t> </a:t>
            </a:r>
            <a:r>
              <a:rPr lang="en-US" sz="2400" dirty="0" err="1"/>
              <a:t>turvallisuuden</a:t>
            </a:r>
            <a:r>
              <a:rPr lang="en-US" sz="2400" dirty="0"/>
              <a:t> </a:t>
            </a:r>
            <a:r>
              <a:rPr lang="en-US" sz="2400" dirty="0" err="1"/>
              <a:t>osa-aluetta</a:t>
            </a:r>
            <a:r>
              <a:rPr lang="en-US" sz="2400" dirty="0"/>
              <a:t>,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pPr lvl="1"/>
            <a:r>
              <a:rPr lang="en-US" dirty="0" err="1"/>
              <a:t>liikenneonnettomuudet</a:t>
            </a:r>
            <a:endParaRPr lang="en-US" dirty="0"/>
          </a:p>
          <a:p>
            <a:pPr lvl="1"/>
            <a:r>
              <a:rPr lang="en-US" dirty="0" err="1"/>
              <a:t>työ</a:t>
            </a:r>
            <a:r>
              <a:rPr lang="en-US" dirty="0"/>
              <a:t>-/</a:t>
            </a:r>
            <a:r>
              <a:rPr lang="en-US" dirty="0" err="1"/>
              <a:t>kotitapaturmat</a:t>
            </a:r>
            <a:endParaRPr lang="en-US" dirty="0"/>
          </a:p>
          <a:p>
            <a:pPr lvl="1"/>
            <a:r>
              <a:rPr lang="en-US" dirty="0" err="1"/>
              <a:t>vapaa-ajan</a:t>
            </a:r>
            <a:r>
              <a:rPr lang="en-US" dirty="0"/>
              <a:t> </a:t>
            </a:r>
            <a:r>
              <a:rPr lang="en-US" dirty="0" err="1"/>
              <a:t>tapaturmat</a:t>
            </a:r>
            <a:endParaRPr lang="en-US" dirty="0"/>
          </a:p>
          <a:p>
            <a:pPr lvl="1"/>
            <a:r>
              <a:rPr lang="en-US" dirty="0" err="1"/>
              <a:t>koronaan</a:t>
            </a:r>
            <a:r>
              <a:rPr lang="en-US" dirty="0"/>
              <a:t> </a:t>
            </a:r>
            <a:r>
              <a:rPr lang="en-US" dirty="0" err="1"/>
              <a:t>sairastuneet</a:t>
            </a:r>
            <a:endParaRPr lang="en-US" dirty="0"/>
          </a:p>
          <a:p>
            <a:pPr lvl="1"/>
            <a:r>
              <a:rPr lang="en-US" dirty="0"/>
              <a:t>palo-/</a:t>
            </a:r>
            <a:r>
              <a:rPr lang="en-US" dirty="0" err="1"/>
              <a:t>hukkumiskukuolemat</a:t>
            </a:r>
            <a:endParaRPr lang="en-US" dirty="0"/>
          </a:p>
          <a:p>
            <a:pPr lvl="1"/>
            <a:r>
              <a:rPr lang="en-US" dirty="0" err="1"/>
              <a:t>henkirikokset</a:t>
            </a:r>
            <a:r>
              <a:rPr lang="en-US" dirty="0"/>
              <a:t>/</a:t>
            </a:r>
            <a:r>
              <a:rPr lang="en-US" dirty="0" err="1"/>
              <a:t>rikollisuus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668ECF-B9AA-4462-9045-741037D14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3713" y="1726342"/>
            <a:ext cx="6158053" cy="4033747"/>
          </a:xfrm>
          <a:prstGeom prst="rect">
            <a:avLst/>
          </a:prstGeom>
        </p:spPr>
      </p:pic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1E20965-702A-4CCB-8E69-41F3E4203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93925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D2547A3-F7DF-401E-84D1-2A0F375F3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517" y="623156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8FFD566-E7CA-477F-9255-6F86EF6B2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-3047" y="0"/>
            <a:ext cx="926380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9D9668-1848-4244-9503-25C1AA5D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25400"/>
            <a:ext cx="7884160" cy="990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/>
              <a:t>Koulun</a:t>
            </a:r>
            <a:r>
              <a:rPr lang="en-US" b="1" dirty="0"/>
              <a:t> </a:t>
            </a:r>
            <a:r>
              <a:rPr lang="en-US" b="1" dirty="0" err="1"/>
              <a:t>paloturvallisuus</a:t>
            </a:r>
            <a:r>
              <a:rPr lang="en-US" b="1" dirty="0"/>
              <a:t> ja </a:t>
            </a:r>
            <a:r>
              <a:rPr lang="en-US" b="1" dirty="0" err="1"/>
              <a:t>turvataidot</a:t>
            </a:r>
            <a:endParaRPr lang="en-US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186384-712F-4118-992D-7F5A53511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6400" y="632139"/>
            <a:ext cx="4072812" cy="60429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dirty="0" err="1"/>
              <a:t>Ennakointi</a:t>
            </a:r>
            <a:endParaRPr lang="en-US" b="1" dirty="0"/>
          </a:p>
          <a:p>
            <a:r>
              <a:rPr lang="en-US" sz="2000" dirty="0" err="1"/>
              <a:t>Koulun</a:t>
            </a:r>
            <a:r>
              <a:rPr lang="en-US" sz="2000" dirty="0"/>
              <a:t> </a:t>
            </a:r>
            <a:r>
              <a:rPr lang="en-US" sz="2000" dirty="0" err="1"/>
              <a:t>pelastussuunnitelma</a:t>
            </a:r>
            <a:endParaRPr lang="en-US" sz="2000" dirty="0"/>
          </a:p>
          <a:p>
            <a:r>
              <a:rPr lang="en-US" sz="2000" dirty="0" err="1"/>
              <a:t>Opasteet</a:t>
            </a:r>
            <a:r>
              <a:rPr lang="en-US" sz="2000" dirty="0"/>
              <a:t>: </a:t>
            </a:r>
            <a:r>
              <a:rPr lang="en-US" sz="2000" dirty="0" err="1"/>
              <a:t>alkusammutusvälineet</a:t>
            </a:r>
            <a:r>
              <a:rPr lang="en-US" sz="2000" dirty="0"/>
              <a:t>, </a:t>
            </a:r>
            <a:r>
              <a:rPr lang="en-US" sz="2000" dirty="0" err="1"/>
              <a:t>hätäpoistumistiet</a:t>
            </a:r>
            <a:endParaRPr lang="en-US" sz="2000" dirty="0"/>
          </a:p>
          <a:p>
            <a:r>
              <a:rPr lang="en-US" sz="2000" dirty="0" err="1"/>
              <a:t>Poistumisharjoitukset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b="1" dirty="0" err="1"/>
              <a:t>Turvataidot</a:t>
            </a:r>
            <a:r>
              <a:rPr lang="en-US" b="1" dirty="0"/>
              <a:t> </a:t>
            </a:r>
            <a:r>
              <a:rPr lang="en-US" b="1" dirty="0" err="1"/>
              <a:t>tilanteessa</a:t>
            </a:r>
            <a:endParaRPr lang="en-US" b="1" dirty="0"/>
          </a:p>
          <a:p>
            <a:r>
              <a:rPr lang="en-US" sz="2000" dirty="0" err="1"/>
              <a:t>Alkusammutustoimenpiteet</a:t>
            </a:r>
            <a:endParaRPr lang="en-US" sz="2000" dirty="0"/>
          </a:p>
          <a:p>
            <a:r>
              <a:rPr lang="en-US" sz="2000" dirty="0" err="1"/>
              <a:t>Soitto</a:t>
            </a:r>
            <a:r>
              <a:rPr lang="en-US" sz="2000" dirty="0"/>
              <a:t> </a:t>
            </a:r>
            <a:r>
              <a:rPr lang="en-US" sz="2000" dirty="0" err="1"/>
              <a:t>hätänumerron</a:t>
            </a:r>
            <a:r>
              <a:rPr lang="en-US" sz="2000" dirty="0"/>
              <a:t> 112</a:t>
            </a:r>
          </a:p>
          <a:p>
            <a:r>
              <a:rPr lang="en-US" sz="2000" dirty="0" err="1"/>
              <a:t>Turvallisen</a:t>
            </a:r>
            <a:r>
              <a:rPr lang="en-US" sz="2000" dirty="0"/>
              <a:t> </a:t>
            </a:r>
            <a:r>
              <a:rPr lang="en-US" sz="2000" dirty="0" err="1"/>
              <a:t>poistumistien</a:t>
            </a:r>
            <a:r>
              <a:rPr lang="en-US" sz="2000" dirty="0"/>
              <a:t> </a:t>
            </a:r>
            <a:r>
              <a:rPr lang="en-US" sz="2000" dirty="0" err="1"/>
              <a:t>valinta</a:t>
            </a:r>
            <a:endParaRPr lang="en-US" sz="2000" dirty="0"/>
          </a:p>
          <a:p>
            <a:pPr marL="0" indent="0">
              <a:buNone/>
            </a:pPr>
            <a:r>
              <a:rPr lang="en-US" b="1" dirty="0" err="1"/>
              <a:t>Tilanteen</a:t>
            </a:r>
            <a:r>
              <a:rPr lang="en-US" b="1" dirty="0"/>
              <a:t> </a:t>
            </a:r>
            <a:r>
              <a:rPr lang="en-US" b="1" dirty="0" err="1"/>
              <a:t>jälkeen</a:t>
            </a:r>
            <a:endParaRPr lang="en-US" b="1" dirty="0"/>
          </a:p>
          <a:p>
            <a:pPr marL="0"/>
            <a:r>
              <a:rPr lang="en-US" sz="2000" dirty="0" err="1"/>
              <a:t>Saapuminen</a:t>
            </a:r>
            <a:r>
              <a:rPr lang="en-US" sz="2000" dirty="0"/>
              <a:t> </a:t>
            </a:r>
            <a:r>
              <a:rPr lang="en-US" sz="2000" dirty="0" err="1"/>
              <a:t>sovitulle</a:t>
            </a:r>
            <a:r>
              <a:rPr lang="en-US" sz="2000" dirty="0"/>
              <a:t> </a:t>
            </a:r>
            <a:r>
              <a:rPr lang="en-US" sz="2000" dirty="0" err="1"/>
              <a:t>kokoontumispaikalle</a:t>
            </a:r>
            <a:endParaRPr lang="en-US" sz="2000" dirty="0"/>
          </a:p>
          <a:p>
            <a:pPr marL="0"/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auttaminen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 </a:t>
            </a:r>
            <a:r>
              <a:rPr lang="en-US" sz="2000" dirty="0" err="1"/>
              <a:t>Kyky</a:t>
            </a:r>
            <a:r>
              <a:rPr lang="en-US" sz="2000" dirty="0"/>
              <a:t> hakea </a:t>
            </a:r>
            <a:r>
              <a:rPr lang="en-US" sz="2000" dirty="0" err="1"/>
              <a:t>itse</a:t>
            </a:r>
            <a:r>
              <a:rPr lang="en-US" sz="2000" dirty="0"/>
              <a:t> </a:t>
            </a:r>
            <a:r>
              <a:rPr lang="en-US" sz="2000" dirty="0" err="1"/>
              <a:t>apua</a:t>
            </a:r>
            <a:r>
              <a:rPr lang="en-US" sz="2000" dirty="0"/>
              <a:t> </a:t>
            </a:r>
            <a:r>
              <a:rPr lang="en-US" sz="2000" dirty="0" err="1"/>
              <a:t>tarvittaessa</a:t>
            </a:r>
            <a:endParaRPr lang="en-US" sz="20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04E8C3B-7489-4ACF-A3DD-8F2385FF7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36" y="101601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FAC038D-E872-4316-B2A1-19CF1D152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62" y="6267449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DE9336C-0D8B-4EBE-809E-0BF42EA09E40}"/>
              </a:ext>
            </a:extLst>
          </p:cNvPr>
          <p:cNvSpPr txBox="1"/>
          <p:nvPr/>
        </p:nvSpPr>
        <p:spPr>
          <a:xfrm rot="564065">
            <a:off x="2900069" y="5835688"/>
            <a:ext cx="3457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Matt </a:t>
            </a:r>
            <a:r>
              <a:rPr lang="en-US" sz="1400" dirty="0" err="1">
                <a:latin typeface="Abadi Extra Light" panose="020B0604020202020204" pitchFamily="34" charset="0"/>
              </a:rPr>
              <a:t>Chesin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6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C369C9-2F20-4DC0-AA63-4717F38B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65" y="537377"/>
            <a:ext cx="5000172" cy="16909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Rikoksia</a:t>
            </a:r>
            <a:r>
              <a:rPr lang="en-US" sz="3700" b="1" dirty="0"/>
              <a:t> ja </a:t>
            </a:r>
            <a:r>
              <a:rPr lang="en-US" sz="3700" b="1" dirty="0" err="1"/>
              <a:t>ilkivaltaa</a:t>
            </a:r>
            <a:r>
              <a:rPr lang="en-US" sz="3700" b="1" dirty="0"/>
              <a:t> </a:t>
            </a:r>
            <a:r>
              <a:rPr lang="en-US" sz="3700" b="1" dirty="0" err="1"/>
              <a:t>ehkäisevä</a:t>
            </a:r>
            <a:r>
              <a:rPr lang="en-US" sz="3700" b="1" dirty="0"/>
              <a:t> </a:t>
            </a:r>
            <a:r>
              <a:rPr lang="en-US" sz="3700" b="1" dirty="0" err="1"/>
              <a:t>rakennettu</a:t>
            </a:r>
            <a:r>
              <a:rPr lang="en-US" sz="3700" b="1" dirty="0"/>
              <a:t> </a:t>
            </a:r>
            <a:r>
              <a:rPr lang="en-US" sz="3700" b="1" dirty="0" err="1"/>
              <a:t>ympäristö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AFA14A-DC46-42D7-AB37-E551924D4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8004" y="537377"/>
            <a:ext cx="5667575" cy="16909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Virikkeet</a:t>
            </a:r>
            <a:r>
              <a:rPr lang="en-US" sz="2400" dirty="0"/>
              <a:t> ja  </a:t>
            </a:r>
            <a:r>
              <a:rPr lang="en-US" sz="2400" dirty="0" err="1"/>
              <a:t>harrastusmahdollisuudet</a:t>
            </a:r>
            <a:endParaRPr lang="en-US" sz="2400" dirty="0"/>
          </a:p>
          <a:p>
            <a:r>
              <a:rPr lang="en-US" sz="2400" dirty="0" err="1"/>
              <a:t>Kaikille</a:t>
            </a:r>
            <a:r>
              <a:rPr lang="en-US" sz="2400" dirty="0"/>
              <a:t> </a:t>
            </a:r>
            <a:r>
              <a:rPr lang="en-US" sz="2400" dirty="0" err="1"/>
              <a:t>avoimet</a:t>
            </a:r>
            <a:r>
              <a:rPr lang="en-US" sz="2400" dirty="0"/>
              <a:t> </a:t>
            </a:r>
            <a:r>
              <a:rPr lang="en-US" sz="2400" dirty="0" err="1"/>
              <a:t>julkiset</a:t>
            </a:r>
            <a:r>
              <a:rPr lang="en-US" sz="2400" dirty="0"/>
              <a:t> </a:t>
            </a:r>
            <a:r>
              <a:rPr lang="en-US" sz="2400" dirty="0" err="1"/>
              <a:t>tilat</a:t>
            </a:r>
            <a:endParaRPr lang="en-US" sz="2400" dirty="0"/>
          </a:p>
          <a:p>
            <a:r>
              <a:rPr lang="en-US" sz="2400" dirty="0" err="1"/>
              <a:t>Yhteisöllisyyttä</a:t>
            </a:r>
            <a:r>
              <a:rPr lang="en-US" sz="2400" dirty="0"/>
              <a:t> </a:t>
            </a:r>
            <a:r>
              <a:rPr lang="en-US" sz="2400" dirty="0" err="1"/>
              <a:t>luovat</a:t>
            </a:r>
            <a:r>
              <a:rPr lang="en-US" sz="2400" dirty="0"/>
              <a:t> </a:t>
            </a:r>
            <a:r>
              <a:rPr lang="en-US" sz="2400" dirty="0" err="1"/>
              <a:t>tapahtumat</a:t>
            </a:r>
            <a:endParaRPr lang="en-US" sz="2400" dirty="0"/>
          </a:p>
        </p:txBody>
      </p:sp>
      <p:pic>
        <p:nvPicPr>
          <p:cNvPr id="14" name="Sisällön paikkamerkki 13" descr="Kuva, joka sisältää kohteen sisä, rakennus, stadion, useat&#10;&#10;Kuvaus luotu automaattisesti">
            <a:extLst>
              <a:ext uri="{FF2B5EF4-FFF2-40B4-BE49-F238E27FC236}">
                <a16:creationId xmlns:a16="http://schemas.microsoft.com/office/drawing/2014/main" id="{F76CBE5A-1B38-4429-A8AE-1490EE9A38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5" y="2513364"/>
            <a:ext cx="5154369" cy="3711146"/>
          </a:xfrm>
          <a:prstGeom prst="rect">
            <a:avLst/>
          </a:prstGeom>
        </p:spPr>
      </p:pic>
      <p:pic>
        <p:nvPicPr>
          <p:cNvPr id="6" name="Sisällön paikkamerkki 9" descr="Kuva, joka sisältää kohteen henkilö, ulkokäyttöön tarkoitettu esine, karuselli, ulko&#10;&#10;Kuvaus luotu automaattisesti">
            <a:extLst>
              <a:ext uri="{FF2B5EF4-FFF2-40B4-BE49-F238E27FC236}">
                <a16:creationId xmlns:a16="http://schemas.microsoft.com/office/drawing/2014/main" id="{25DE740D-908C-4DF7-8C57-1826F57D2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>
          <a:xfrm>
            <a:off x="5767878" y="2513364"/>
            <a:ext cx="6093369" cy="3711146"/>
          </a:xfrm>
          <a:prstGeom prst="rect">
            <a:avLst/>
          </a:prstGeom>
        </p:spPr>
      </p:pic>
      <p:pic>
        <p:nvPicPr>
          <p:cNvPr id="2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B8BE38-447A-4F0E-9CDB-CCFC23D8F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36" y="101601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9846CB7-EF30-487E-B2D0-63A0705BA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10" y="6343650"/>
            <a:ext cx="2000250" cy="514350"/>
          </a:xfrm>
          <a:prstGeom prst="rect">
            <a:avLst/>
          </a:prstGeo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26DCFC80-7735-4699-A9CC-E05A6DCAD55B}"/>
              </a:ext>
            </a:extLst>
          </p:cNvPr>
          <p:cNvSpPr txBox="1"/>
          <p:nvPr/>
        </p:nvSpPr>
        <p:spPr>
          <a:xfrm>
            <a:off x="-258582" y="6252442"/>
            <a:ext cx="5530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Mario Klassen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7B8DE9-0883-4849-95BD-BCC2BB70D85D}"/>
              </a:ext>
            </a:extLst>
          </p:cNvPr>
          <p:cNvSpPr txBox="1"/>
          <p:nvPr/>
        </p:nvSpPr>
        <p:spPr>
          <a:xfrm>
            <a:off x="5205534" y="6233477"/>
            <a:ext cx="6093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</a:t>
            </a:r>
            <a:r>
              <a:rPr lang="en-US" sz="1400" dirty="0" err="1">
                <a:latin typeface="Abadi Extra Light" panose="020B0604020202020204" pitchFamily="34" charset="0"/>
              </a:rPr>
              <a:t>kaleb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tapp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4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93CAA2E-BE4D-43F0-9C36-D5C2C4A3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6" y="461928"/>
            <a:ext cx="11781827" cy="6244960"/>
          </a:xfrm>
          <a:prstGeom prst="rect">
            <a:avLst/>
          </a:prstGeom>
        </p:spPr>
      </p:pic>
      <p:pic>
        <p:nvPicPr>
          <p:cNvPr id="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C75A4C-3AC4-4367-9F1E-875F33D22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07" y="136750"/>
            <a:ext cx="1917658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A3E40AF-B158-4D02-8FF6-7A5AFCD79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115" y="62069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7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2323E5-9ED8-4454-BBCF-8368FDB8F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1D8717-91A2-4410-9500-6E2720F044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A2C95-55DC-408B-A866-D39735823825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48e8df33-a090-4ce7-a58b-5234ff1e67e3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211</Words>
  <Application>Microsoft Macintosh PowerPoint</Application>
  <PresentationFormat>Laajakuva</PresentationFormat>
  <Paragraphs>52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Abadi Extra Light</vt:lpstr>
      <vt:lpstr>Arial</vt:lpstr>
      <vt:lpstr>Calibri</vt:lpstr>
      <vt:lpstr>Calibri Light</vt:lpstr>
      <vt:lpstr>Office-teema</vt:lpstr>
      <vt:lpstr>Ympäristöjen turvallisuus</vt:lpstr>
      <vt:lpstr>Turvallisuuden tasot</vt:lpstr>
      <vt:lpstr>Subjektiivinen turvallisuus - Yksilöllinen kokemus turvallisuuden tunteesta</vt:lpstr>
      <vt:lpstr>Turvallisuus terveyden näkökulmasta</vt:lpstr>
      <vt:lpstr>Objektiivinen turvallisuus - mitattu turvallisuustilanne yhteiskunnassa</vt:lpstr>
      <vt:lpstr>Koulun paloturvallisuus ja turvataidot</vt:lpstr>
      <vt:lpstr>Rikoksia ja ilkivaltaa ehkäisevä rakennettu ympäristö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56</cp:revision>
  <dcterms:created xsi:type="dcterms:W3CDTF">2021-10-14T13:44:28Z</dcterms:created>
  <dcterms:modified xsi:type="dcterms:W3CDTF">2021-11-23T08:37:45Z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