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f3cb64d4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f3cb64d4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f40f31a8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f40f31a8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f41b7803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f41b7803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8487de15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8487de15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f40f31a8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f40f31a8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f41b780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f41b780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2894f6ec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2894f6ec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f40f31a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f40f31a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2894f6ec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2894f6ec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62b8e35a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62b8e35a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f40f31a8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f40f31a8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2894f6ec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2894f6ec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8487de15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8487de159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2894f6ec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2894f6ec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f41dc5d9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f41dc5d9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2894f6e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52894f6e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f41dc5d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f41dc5d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f40f31a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f40f31a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8487de15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8487de159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8487de159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8487de159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62b8e35a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62b8e35a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5072d4b5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5072d4b5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52894f6ec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52894f6ec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2894f6e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52894f6e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2894f6e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52894f6ec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f40f31a8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f40f31a8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eac7fe2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eac7fe2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2894f6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52894f6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52894f6e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52894f6e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2894f6e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52894f6e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2894f6e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52894f6e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eac7fe2c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eac7fe2c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5072d4b5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5072d4b5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52894f6e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52894f6e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eac7fe2c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eac7fe2c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f40f31a8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f40f31a8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52894f6e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52894f6e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52894f6e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52894f6e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eac7fe2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eac7fe2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f3cb64d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f3cb64d4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2894f6e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2894f6e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2894f6e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52894f6e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2894f6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2894f6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2894f6e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2894f6e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960" y="0"/>
            <a:ext cx="63380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988450" y="4235000"/>
            <a:ext cx="2068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Altamiran luolan kalliomaalaus, 40 000 eKr. ?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0519"/>
            <a:ext cx="9143999" cy="314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5269300" y="4290900"/>
            <a:ext cx="36900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Tizian: Maallinen ja taivaallinen rakkaus, 1512-1515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969" y="0"/>
            <a:ext cx="42420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6848675" y="4235000"/>
            <a:ext cx="22224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Michelangelo Garavaggio: Narcissos, 1599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269" y="0"/>
            <a:ext cx="43914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6891975" y="4343750"/>
            <a:ext cx="198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Johannes Vermeer, Turbaanipäinen tyttö 1666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795" y="0"/>
            <a:ext cx="45924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6993475" y="4252525"/>
            <a:ext cx="18387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Johannes Vermeer van Delft: Maitotyttö, 1660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712" y="0"/>
            <a:ext cx="38745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6639025" y="4039325"/>
            <a:ext cx="23622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Francois Boucher: Madame de Pompadour, 1756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/>
        </p:nvSpPr>
        <p:spPr>
          <a:xfrm>
            <a:off x="7985950" y="3383875"/>
            <a:ext cx="1158000" cy="1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Eugene Delacroix, Liberty leading the people, 1830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286" y="0"/>
            <a:ext cx="65025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714" y="0"/>
            <a:ext cx="65265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7351850" y="4374775"/>
            <a:ext cx="1705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Edouard Manet: Aamiainen ruohikolla, 1863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499" y="0"/>
            <a:ext cx="6829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8050075" y="3882550"/>
            <a:ext cx="10938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Claude Monet, Impressio, 1872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67" y="0"/>
            <a:ext cx="76768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6834425" y="4534300"/>
            <a:ext cx="2111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Ferdinand von Wright, Taistelevat metsot, 1886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25" y="185738"/>
            <a:ext cx="7143750" cy="47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7016425" y="4045500"/>
            <a:ext cx="19986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Georges Seurat: Sunnuntai-ilta päivä La Grande Jatten saarella, 1884-1886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6910250" y="4217375"/>
            <a:ext cx="21798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Aleksandros of Antioch, Milon Venus/Afrodite, 130-100 eaa.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418" y="0"/>
            <a:ext cx="18591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465" y="0"/>
            <a:ext cx="623307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7332900" y="4100700"/>
            <a:ext cx="18111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Albert Edelfelt, Ruokolahden eukkoja kirkonmäellä, 1887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413" y="0"/>
            <a:ext cx="411317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6810500" y="4381225"/>
            <a:ext cx="2333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Vincent van Gogh, Sunflowers, 1889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734" y="0"/>
            <a:ext cx="630453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7666200" y="4267500"/>
            <a:ext cx="14778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Vincent van Gogh, Starry night, 1889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047" y="0"/>
            <a:ext cx="68939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 txBox="1"/>
          <p:nvPr/>
        </p:nvSpPr>
        <p:spPr>
          <a:xfrm>
            <a:off x="7676400" y="4067250"/>
            <a:ext cx="14676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Paul Gauguin: Tahitilaisia naisia rannalla, 1891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836" y="0"/>
            <a:ext cx="40943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6"/>
          <p:cNvSpPr txBox="1"/>
          <p:nvPr/>
        </p:nvSpPr>
        <p:spPr>
          <a:xfrm>
            <a:off x="6753525" y="3960925"/>
            <a:ext cx="22584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Edward Munch, The scream, 1893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750" y="0"/>
            <a:ext cx="7324525" cy="47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/>
        </p:nvSpPr>
        <p:spPr>
          <a:xfrm>
            <a:off x="6764825" y="4199050"/>
            <a:ext cx="22086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Henri Rousseau: Nukkuva mustalaisnainen, 1897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039" y="0"/>
            <a:ext cx="60819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7645375" y="4151150"/>
            <a:ext cx="14118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Paul Cezanne: Kylpijät, 1898-1905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012" y="0"/>
            <a:ext cx="652597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9"/>
          <p:cNvSpPr txBox="1"/>
          <p:nvPr/>
        </p:nvSpPr>
        <p:spPr>
          <a:xfrm>
            <a:off x="6774375" y="4422175"/>
            <a:ext cx="215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Akseli Gallen-Kallela, Lemminkäisen äiti 1897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158" y="-59300"/>
            <a:ext cx="37646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 txBox="1"/>
          <p:nvPr/>
        </p:nvSpPr>
        <p:spPr>
          <a:xfrm>
            <a:off x="6715200" y="4453525"/>
            <a:ext cx="21171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Edward Isto, Hyökkäys, 1899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280" y="0"/>
            <a:ext cx="63894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1"/>
          <p:cNvSpPr txBox="1"/>
          <p:nvPr/>
        </p:nvSpPr>
        <p:spPr>
          <a:xfrm>
            <a:off x="7400050" y="4326900"/>
            <a:ext cx="14322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Hugo Simberg, Haavoittunut enkeli, 1903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6910250" y="4217375"/>
            <a:ext cx="21798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50" y="61425"/>
            <a:ext cx="7249699" cy="481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452" y="0"/>
            <a:ext cx="51210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2"/>
          <p:cNvSpPr txBox="1"/>
          <p:nvPr/>
        </p:nvSpPr>
        <p:spPr>
          <a:xfrm>
            <a:off x="7416050" y="3889675"/>
            <a:ext cx="14034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EFEFEF"/>
                </a:solidFill>
              </a:rPr>
              <a:t>Claude Monet, Water lilies, 1906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151" y="0"/>
            <a:ext cx="50696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/>
          <p:nvPr/>
        </p:nvSpPr>
        <p:spPr>
          <a:xfrm>
            <a:off x="7166700" y="3996525"/>
            <a:ext cx="1977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Kustav Klimt, Kiss, 1907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532" y="0"/>
            <a:ext cx="49509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/>
          <p:nvPr/>
        </p:nvSpPr>
        <p:spPr>
          <a:xfrm>
            <a:off x="7209450" y="4153275"/>
            <a:ext cx="17952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Pablo Picasso, Women of Avignon, 1907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650" y="82525"/>
            <a:ext cx="7040376" cy="4599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5"/>
          <p:cNvSpPr txBox="1"/>
          <p:nvPr/>
        </p:nvSpPr>
        <p:spPr>
          <a:xfrm>
            <a:off x="5576775" y="4738175"/>
            <a:ext cx="34803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Henri Matisse: The Dance, 1909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750" y="125775"/>
            <a:ext cx="7148475" cy="46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6"/>
          <p:cNvSpPr txBox="1"/>
          <p:nvPr/>
        </p:nvSpPr>
        <p:spPr>
          <a:xfrm>
            <a:off x="4193075" y="4738175"/>
            <a:ext cx="4025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Wassily Kandinsky: Composition VI, 1913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58" y="0"/>
            <a:ext cx="65590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7"/>
          <p:cNvSpPr txBox="1"/>
          <p:nvPr/>
        </p:nvSpPr>
        <p:spPr>
          <a:xfrm>
            <a:off x="7914600" y="3768575"/>
            <a:ext cx="12294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Kasimir Malevits, Black square, 1915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604" y="0"/>
            <a:ext cx="528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 txBox="1"/>
          <p:nvPr/>
        </p:nvSpPr>
        <p:spPr>
          <a:xfrm>
            <a:off x="7280700" y="4602075"/>
            <a:ext cx="18309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Marcel Duchamp, Fountain, 1917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894" y="0"/>
            <a:ext cx="707820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9"/>
          <p:cNvSpPr txBox="1"/>
          <p:nvPr/>
        </p:nvSpPr>
        <p:spPr>
          <a:xfrm>
            <a:off x="6803375" y="4117650"/>
            <a:ext cx="21585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Salvador Dali, Persistence of memory, 1931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6" name="Google Shape;35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861"/>
            <a:ext cx="9143999" cy="413977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0"/>
          <p:cNvSpPr txBox="1"/>
          <p:nvPr/>
        </p:nvSpPr>
        <p:spPr>
          <a:xfrm>
            <a:off x="5478325" y="4708950"/>
            <a:ext cx="3248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Pablo Picasso, Guernica, 1937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425" y="72838"/>
            <a:ext cx="4107400" cy="49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1"/>
          <p:cNvSpPr txBox="1"/>
          <p:nvPr/>
        </p:nvSpPr>
        <p:spPr>
          <a:xfrm>
            <a:off x="6680950" y="4179100"/>
            <a:ext cx="23622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Pablo Picasso: The Weeping Woman, 1937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6452875" y="4778350"/>
            <a:ext cx="26910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6839325" y="465895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6238675" y="4750800"/>
            <a:ext cx="31338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71438"/>
            <a:ext cx="6667500" cy="50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2" name="Google Shape;3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0" y="8"/>
            <a:ext cx="9144003" cy="473273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2"/>
          <p:cNvSpPr txBox="1"/>
          <p:nvPr/>
        </p:nvSpPr>
        <p:spPr>
          <a:xfrm>
            <a:off x="4509475" y="4808675"/>
            <a:ext cx="45237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Jackson Pollock, Alchemy, 1947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508" y="0"/>
            <a:ext cx="415498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3"/>
          <p:cNvSpPr txBox="1"/>
          <p:nvPr/>
        </p:nvSpPr>
        <p:spPr>
          <a:xfrm>
            <a:off x="6890625" y="4067275"/>
            <a:ext cx="19416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Mark Rothko: Untitled (violet, black, orange, yellow on white and red) 1949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7219"/>
            <a:ext cx="9144000" cy="39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4"/>
          <p:cNvSpPr txBox="1"/>
          <p:nvPr/>
        </p:nvSpPr>
        <p:spPr>
          <a:xfrm>
            <a:off x="4640325" y="4626350"/>
            <a:ext cx="41919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Roy Lichtenstein: “Whaam!”, 1963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625" y="328613"/>
            <a:ext cx="6000750" cy="44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5"/>
          <p:cNvSpPr txBox="1"/>
          <p:nvPr/>
        </p:nvSpPr>
        <p:spPr>
          <a:xfrm>
            <a:off x="7779375" y="3754325"/>
            <a:ext cx="1296600" cy="12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Andy Warhol, Campell’s Soup cans, 1962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744" y="0"/>
            <a:ext cx="507051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6"/>
          <p:cNvSpPr txBox="1"/>
          <p:nvPr/>
        </p:nvSpPr>
        <p:spPr>
          <a:xfrm>
            <a:off x="7280700" y="4003675"/>
            <a:ext cx="1752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Andy Warhol, Shot Marilyns, 1964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875" y="138600"/>
            <a:ext cx="6488400" cy="48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0"/>
            <a:ext cx="571500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6452875" y="4778350"/>
            <a:ext cx="26910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839325" y="465895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6238675" y="4750800"/>
            <a:ext cx="31338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Guillaume de Tyre, 1232-1261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6618150" y="4466725"/>
            <a:ext cx="23937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Leonardo da Vinci, Last supper, 1495-1498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08" y="0"/>
            <a:ext cx="81941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5186250" y="4765925"/>
            <a:ext cx="3957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Sandro Botticelli, The birth of Venus, 1484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968" y="34100"/>
            <a:ext cx="340896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6753525" y="4003675"/>
            <a:ext cx="17382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</a:rPr>
              <a:t>Leonardo da Vinci, Mona Lisa, 1503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" y="1095375"/>
            <a:ext cx="88773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5877275" y="4359875"/>
            <a:ext cx="31560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3F3F3"/>
                </a:solidFill>
              </a:rPr>
              <a:t>Michelangelo, The Creation of Adam (Sistine Chapel), 1512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Näytössä katseltava esitys (16:9)</PresentationFormat>
  <Paragraphs>42</Paragraphs>
  <Slides>45</Slides>
  <Notes>45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47" baseType="lpstr">
      <vt:lpstr>Arial</vt:lpstr>
      <vt:lpstr>Simple Dark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Mervi Hokkanen</dc:creator>
  <cp:lastModifiedBy>Mervi Hokkanen</cp:lastModifiedBy>
  <cp:revision>1</cp:revision>
  <dcterms:modified xsi:type="dcterms:W3CDTF">2023-02-20T09:55:46Z</dcterms:modified>
</cp:coreProperties>
</file>