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76" r:id="rId7"/>
    <p:sldId id="277" r:id="rId8"/>
    <p:sldId id="270" r:id="rId9"/>
    <p:sldId id="273" r:id="rId10"/>
    <p:sldId id="274" r:id="rId11"/>
    <p:sldId id="271" r:id="rId12"/>
    <p:sldId id="272" r:id="rId13"/>
    <p:sldId id="262" r:id="rId14"/>
    <p:sldId id="267" r:id="rId15"/>
    <p:sldId id="258" r:id="rId16"/>
    <p:sldId id="261" r:id="rId17"/>
    <p:sldId id="269" r:id="rId18"/>
    <p:sldId id="259" r:id="rId19"/>
    <p:sldId id="263" r:id="rId20"/>
    <p:sldId id="264" r:id="rId21"/>
    <p:sldId id="266" r:id="rId22"/>
    <p:sldId id="265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vi Hokkanen" userId="fe617ef1-ff71-43ec-8b18-fa3d76602dd2" providerId="ADAL" clId="{563CDF6D-EDCC-42A9-9E7E-DF6B550141AE}"/>
    <pc:docChg chg="undo custSel modSld">
      <pc:chgData name="Mervi Hokkanen" userId="fe617ef1-ff71-43ec-8b18-fa3d76602dd2" providerId="ADAL" clId="{563CDF6D-EDCC-42A9-9E7E-DF6B550141AE}" dt="2025-09-21T08:01:51.484" v="24" actId="20577"/>
      <pc:docMkLst>
        <pc:docMk/>
      </pc:docMkLst>
      <pc:sldChg chg="modSp mod">
        <pc:chgData name="Mervi Hokkanen" userId="fe617ef1-ff71-43ec-8b18-fa3d76602dd2" providerId="ADAL" clId="{563CDF6D-EDCC-42A9-9E7E-DF6B550141AE}" dt="2025-09-19T10:32:24.857" v="21" actId="20577"/>
        <pc:sldMkLst>
          <pc:docMk/>
          <pc:sldMk cId="3534515314" sldId="256"/>
        </pc:sldMkLst>
        <pc:spChg chg="mod">
          <ac:chgData name="Mervi Hokkanen" userId="fe617ef1-ff71-43ec-8b18-fa3d76602dd2" providerId="ADAL" clId="{563CDF6D-EDCC-42A9-9E7E-DF6B550141AE}" dt="2025-09-19T10:32:24.857" v="21" actId="20577"/>
          <ac:spMkLst>
            <pc:docMk/>
            <pc:sldMk cId="3534515314" sldId="256"/>
            <ac:spMk id="3" creationId="{00000000-0000-0000-0000-000000000000}"/>
          </ac:spMkLst>
        </pc:spChg>
      </pc:sldChg>
      <pc:sldChg chg="modSp mod">
        <pc:chgData name="Mervi Hokkanen" userId="fe617ef1-ff71-43ec-8b18-fa3d76602dd2" providerId="ADAL" clId="{563CDF6D-EDCC-42A9-9E7E-DF6B550141AE}" dt="2025-09-21T08:01:51.484" v="24" actId="20577"/>
        <pc:sldMkLst>
          <pc:docMk/>
          <pc:sldMk cId="3139414534" sldId="268"/>
        </pc:sldMkLst>
        <pc:spChg chg="mod">
          <ac:chgData name="Mervi Hokkanen" userId="fe617ef1-ff71-43ec-8b18-fa3d76602dd2" providerId="ADAL" clId="{563CDF6D-EDCC-42A9-9E7E-DF6B550141AE}" dt="2025-09-21T08:01:51.484" v="24" actId="20577"/>
          <ac:spMkLst>
            <pc:docMk/>
            <pc:sldMk cId="3139414534" sldId="26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53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43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16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42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401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19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96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50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53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33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F770A-58C1-4D0D-A711-F2075FC17268}" type="datetimeFigureOut">
              <a:rPr lang="fi-FI" smtClean="0"/>
              <a:t>21.9.2025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E62F6-463C-4315-91EB-B9772BF5F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4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948729"/>
            <a:ext cx="9144000" cy="2387600"/>
          </a:xfrm>
        </p:spPr>
        <p:txBody>
          <a:bodyPr/>
          <a:lstStyle/>
          <a:p>
            <a:r>
              <a:rPr lang="fi-FI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KU3 </a:t>
            </a:r>
            <a:br>
              <a:rPr lang="fi-FI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fi-FI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Osallisena mediassa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405604"/>
            <a:ext cx="9144000" cy="1655762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bg1"/>
                </a:solidFill>
              </a:rPr>
              <a:t>Syksy 2025</a:t>
            </a:r>
          </a:p>
        </p:txBody>
      </p:sp>
    </p:spTree>
    <p:extLst>
      <p:ext uri="{BB962C8B-B14F-4D97-AF65-F5344CB8AC3E}">
        <p14:creationId xmlns:p14="http://schemas.microsoft.com/office/powerpoint/2010/main" val="353451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403955" y="5308650"/>
            <a:ext cx="11353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 err="1">
                <a:solidFill>
                  <a:schemeClr val="tx2">
                    <a:lumMod val="50000"/>
                  </a:schemeClr>
                </a:solidFill>
              </a:rPr>
              <a:t>Teht</a:t>
            </a:r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. 4: </a:t>
            </a:r>
            <a:r>
              <a:rPr lang="fi-FI" sz="2400" b="1" dirty="0"/>
              <a:t>Vastamainos, logomuunnos tai maalaus/piirustus jostain ikonisesta valokuvasta</a:t>
            </a:r>
          </a:p>
          <a:p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https://voima.fi/vastamainokset/</a:t>
            </a:r>
          </a:p>
        </p:txBody>
      </p:sp>
      <p:pic>
        <p:nvPicPr>
          <p:cNvPr id="1349" name="Picture 325" descr="https://voima.fi/wp-content/uploads/2018/04/Sado-Furs-vast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5" y="1426524"/>
            <a:ext cx="2592567" cy="374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" name="Picture 327" descr="https://voima.fi/wp-content/uploads/2018/04/Volkwiss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09" y="1414703"/>
            <a:ext cx="2587608" cy="37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3" name="Picture 329" descr="https://voima.fi/wp-content/uploads/2018/03/Patria_muerte_vedos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14" y="1414703"/>
            <a:ext cx="2609948" cy="37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" name="Picture 331" descr="https://voima.fi/wp-content/uploads/2018/03/vastamainos_laboratorio-kop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59" y="1426524"/>
            <a:ext cx="2580730" cy="374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9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eda.net/petajavesi/lukio/Oppiaineet/kuvataide/3-kurssi/vastamainoksia/kys-jpg:file/photo/4f6e314c79b58b5c4768f46b8c0cf9e1508b1303/k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8" y="712527"/>
            <a:ext cx="7682142" cy="512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eda.net/petajavesi/lukio/Oppiaineet/kuvataide/3-kurssi/logomuunnoksia/t:file/photo/f2b01cf59d5841024b964c3e0ea13607a2d4c75b/thumbnail_Shitro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11" y="712527"/>
            <a:ext cx="4026333" cy="28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eda.net/petajavesi/lukio/Oppiaineet/kuvataide/3-kurssi/logomuunnoksia/pikavilppi-jpg:file/photo/2efbd3281564eef97ebd9d4ea2fbb648447e60d5/pikavilpp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10875" r="9466" b="14590"/>
          <a:stretch/>
        </p:blipFill>
        <p:spPr bwMode="auto">
          <a:xfrm>
            <a:off x="8397583" y="3688397"/>
            <a:ext cx="3248987" cy="21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orakulmio 6"/>
          <p:cNvSpPr/>
          <p:nvPr/>
        </p:nvSpPr>
        <p:spPr>
          <a:xfrm>
            <a:off x="158438" y="5833955"/>
            <a:ext cx="847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Vastamainoksen tai logomuunnoksen toteutus, käsin tai koneella</a:t>
            </a:r>
          </a:p>
        </p:txBody>
      </p:sp>
    </p:spTree>
    <p:extLst>
      <p:ext uri="{BB962C8B-B14F-4D97-AF65-F5344CB8AC3E}">
        <p14:creationId xmlns:p14="http://schemas.microsoft.com/office/powerpoint/2010/main" val="266582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15206" y="6422199"/>
            <a:ext cx="526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schemeClr val="accent4">
                    <a:lumMod val="50000"/>
                  </a:schemeClr>
                </a:solidFill>
              </a:rPr>
              <a:t>Maailman vaikuttavimmista valokuvista</a:t>
            </a:r>
          </a:p>
        </p:txBody>
      </p:sp>
      <p:sp>
        <p:nvSpPr>
          <p:cNvPr id="5" name="Suorakulmio 4"/>
          <p:cNvSpPr/>
          <p:nvPr/>
        </p:nvSpPr>
        <p:spPr>
          <a:xfrm>
            <a:off x="215206" y="6042308"/>
            <a:ext cx="5703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https://allthatsinteresting.com/influential-photographs#50</a:t>
            </a:r>
          </a:p>
        </p:txBody>
      </p:sp>
      <p:sp>
        <p:nvSpPr>
          <p:cNvPr id="6" name="Suorakulmio 5"/>
          <p:cNvSpPr/>
          <p:nvPr/>
        </p:nvSpPr>
        <p:spPr>
          <a:xfrm>
            <a:off x="215206" y="5108419"/>
            <a:ext cx="10809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https://www.ted.com/talks/jonathan_klein_photos_that_changed_the_world/transcript?language=en&amp;utm_campaign=tedspread&amp;utm_medium=referral&amp;utm_source=tedcomshare&amp;fbclid=IwAR0YWsMmMwmjKxGpLiMmfXtF_zD5i4T4bPT9v3st-JYRR9GyTwFHMgWZ26o</a:t>
            </a:r>
          </a:p>
        </p:txBody>
      </p:sp>
      <p:sp>
        <p:nvSpPr>
          <p:cNvPr id="7" name="Suorakulmio 6"/>
          <p:cNvSpPr/>
          <p:nvPr/>
        </p:nvSpPr>
        <p:spPr>
          <a:xfrm>
            <a:off x="6459688" y="6021846"/>
            <a:ext cx="5185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https://www.youtube.com/watch?v=RMEOzOBHqDw</a:t>
            </a:r>
          </a:p>
        </p:txBody>
      </p:sp>
      <p:pic>
        <p:nvPicPr>
          <p:cNvPr id="7174" name="Picture 6" descr="Famous Photos Tank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6" y="0"/>
            <a:ext cx="8057282" cy="50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0476115-CC24-5778-A395-2C814336902B}"/>
              </a:ext>
            </a:extLst>
          </p:cNvPr>
          <p:cNvSpPr txBox="1"/>
          <p:nvPr/>
        </p:nvSpPr>
        <p:spPr>
          <a:xfrm>
            <a:off x="8028332" y="6391178"/>
            <a:ext cx="6236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https://shotkit.com/famous-photos/</a:t>
            </a:r>
          </a:p>
        </p:txBody>
      </p:sp>
    </p:spTree>
    <p:extLst>
      <p:ext uri="{BB962C8B-B14F-4D97-AF65-F5344CB8AC3E}">
        <p14:creationId xmlns:p14="http://schemas.microsoft.com/office/powerpoint/2010/main" val="310033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037725" y="5821288"/>
            <a:ext cx="8044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Uutiskuvan maalaus tai piirustus, </a:t>
            </a:r>
          </a:p>
          <a:p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Ajankohtaisen aiheen käsittely maalaten, piirtäen tai kollaasina</a:t>
            </a:r>
          </a:p>
        </p:txBody>
      </p:sp>
      <p:pic>
        <p:nvPicPr>
          <p:cNvPr id="3074" name="Picture 2" descr="https://peda.net/petajavesi/lukio/Oppiaineet/kuvataide/3-kurssi/uutiskuvamaalauksia/lapsi-jpg:file/photo/6503ed602a3100075cf8be995d1e9ecf1b343b00/lap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06" y="261257"/>
            <a:ext cx="7931801" cy="54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7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eda.net/petajavesi/lukio/Oppiaineet/kuvataide/3-kurssi/uutiskuvan-sijoittaminen-uuteen-maailmaa/i20210817153814:file/photo/2959dd20cc2cdb9c65bd4660ed7dab63402ea0f7/IMG_20210604_101043190%20%282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5" y="121778"/>
            <a:ext cx="5154118" cy="66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6217839" y="2885047"/>
            <a:ext cx="54472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Vaihtoehtoisen todellisuuden </a:t>
            </a:r>
            <a:br>
              <a:rPr lang="fi-FI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luominen uutiskuvaan tai tehtävä teemalla ”täydellinen elämäni”</a:t>
            </a:r>
          </a:p>
          <a:p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Printataan uutiskuva, josta leikataan osa pois ja tämä korvataan uudella näkymällä </a:t>
            </a:r>
            <a:r>
              <a:rPr lang="fi-FI" sz="2400" b="1" i="1" dirty="0">
                <a:solidFill>
                  <a:srgbClr val="C00000"/>
                </a:solidFill>
              </a:rPr>
              <a:t>tai</a:t>
            </a:r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 käytetään hyödyksi valokuvaa omasta itsestä, joka printataan ja tämän ympärille rakennetaan täydellinen maailma, myös omaa kuvaa saa muokata vapaasti. Kuvaa saa muokata myös digitaalisesti.   </a:t>
            </a:r>
          </a:p>
        </p:txBody>
      </p:sp>
    </p:spTree>
    <p:extLst>
      <p:ext uri="{BB962C8B-B14F-4D97-AF65-F5344CB8AC3E}">
        <p14:creationId xmlns:p14="http://schemas.microsoft.com/office/powerpoint/2010/main" val="14333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53345" y="6396335"/>
            <a:ext cx="8021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schemeClr val="accent4">
                    <a:lumMod val="50000"/>
                  </a:schemeClr>
                </a:solidFill>
              </a:rPr>
              <a:t>Valokuvaustehtävä, aiheena omakuva (tehdään omalla ajalla)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91885" y="169816"/>
            <a:ext cx="1062010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rgbClr val="333333"/>
                </a:solidFill>
              </a:rPr>
              <a:t>Valitse vähintään viisi kuvausotetta alla olevista vaihtoehdoista ja valokuvaa itsestäsi omakuvia kännykällä.</a:t>
            </a:r>
          </a:p>
          <a:p>
            <a:r>
              <a:rPr lang="fi-FI" dirty="0">
                <a:solidFill>
                  <a:srgbClr val="333333"/>
                </a:solidFill>
              </a:rPr>
              <a:t>Ota omakuva </a:t>
            </a:r>
          </a:p>
          <a:p>
            <a:r>
              <a:rPr lang="fi-FI" dirty="0">
                <a:solidFill>
                  <a:srgbClr val="333333"/>
                </a:solidFill>
              </a:rPr>
              <a:t>- jossa on valo-efekti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joka on kuva siluetistasi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jonka tausta kertoo sinusta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jossa näyt heijastuksena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jossa näkyy sinusta jokin yksityiskohta tai osa-rajaus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jossa hassuttelet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jossa näyt jonkin esineen lävitse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joka on mustavalkoinen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jossa on mukana lempivärisi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joka korostaa vahvuuksiasi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joka paljastaa heikkoutesi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sinulle tärkeän ihmisen kanssa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sinulle tärkeän maiseman kanssa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joka näyttää sinut sellaisena kuin haluaisit tulla nähdyksi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joka näyttää sinut roolissa, joka määrittelee sinua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josta välittyy haaveesi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joka näyttää salatun, piilotetun puolesi</a:t>
            </a:r>
            <a:br>
              <a:rPr lang="fi-FI" dirty="0">
                <a:solidFill>
                  <a:srgbClr val="333333"/>
                </a:solidFill>
              </a:rPr>
            </a:br>
            <a:r>
              <a:rPr lang="fi-FI" dirty="0">
                <a:solidFill>
                  <a:srgbClr val="333333"/>
                </a:solidFill>
              </a:rPr>
              <a:t>- jossa olet hämmentynyt </a:t>
            </a:r>
            <a:endParaRPr lang="fi-FI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392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4" y="369170"/>
            <a:ext cx="5590903" cy="559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25" y="363207"/>
            <a:ext cx="5590903" cy="559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343774" y="6027165"/>
            <a:ext cx="9890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Maailman huonoimman levynkannen suunnittelutehtävä (Oulunkylän lukio)</a:t>
            </a:r>
          </a:p>
        </p:txBody>
      </p:sp>
    </p:spTree>
    <p:extLst>
      <p:ext uri="{BB962C8B-B14F-4D97-AF65-F5344CB8AC3E}">
        <p14:creationId xmlns:p14="http://schemas.microsoft.com/office/powerpoint/2010/main" val="92001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132"/>
            <a:ext cx="5995850" cy="59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93" y="235132"/>
            <a:ext cx="6012166" cy="59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4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" y="434002"/>
            <a:ext cx="6215733" cy="54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63" y="434002"/>
            <a:ext cx="5444916" cy="54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4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o phot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9" y="0"/>
            <a:ext cx="6849291" cy="68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239271" y="692332"/>
            <a:ext cx="43066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Suunnittele </a:t>
            </a:r>
          </a:p>
          <a:p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kansi itse, kaveri kuvaa</a:t>
            </a:r>
          </a:p>
          <a:p>
            <a:endParaRPr lang="fi-FI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Mieti näitä:</a:t>
            </a:r>
          </a:p>
          <a:p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Sommittelu</a:t>
            </a:r>
          </a:p>
          <a:p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Rajaus</a:t>
            </a:r>
          </a:p>
          <a:p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Typografia</a:t>
            </a:r>
          </a:p>
          <a:p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Valaisu</a:t>
            </a:r>
          </a:p>
          <a:p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Asusteet</a:t>
            </a:r>
          </a:p>
          <a:p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Tyyli</a:t>
            </a:r>
          </a:p>
          <a:p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Artistin ja musiikin sanoma</a:t>
            </a:r>
          </a:p>
          <a:p>
            <a:r>
              <a:rPr lang="fi-FI" sz="2400" i="1" dirty="0">
                <a:solidFill>
                  <a:schemeClr val="tx2">
                    <a:lumMod val="50000"/>
                  </a:schemeClr>
                </a:solidFill>
              </a:rPr>
              <a:t>Kuvauspaikka</a:t>
            </a:r>
          </a:p>
          <a:p>
            <a:endParaRPr lang="fi-FI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Työniloa!</a:t>
            </a:r>
          </a:p>
        </p:txBody>
      </p:sp>
    </p:spTree>
    <p:extLst>
      <p:ext uri="{BB962C8B-B14F-4D97-AF65-F5344CB8AC3E}">
        <p14:creationId xmlns:p14="http://schemas.microsoft.com/office/powerpoint/2010/main" val="202538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162594" y="966651"/>
            <a:ext cx="820347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4">
                    <a:lumMod val="75000"/>
                  </a:schemeClr>
                </a:solidFill>
              </a:rPr>
              <a:t>Kurssitehtävät:</a:t>
            </a:r>
          </a:p>
          <a:p>
            <a:endParaRPr lang="fi-FI" dirty="0"/>
          </a:p>
          <a:p>
            <a:pPr marL="342900" indent="-342900">
              <a:buFontTx/>
              <a:buAutoNum type="arabicPeriod"/>
            </a:pPr>
            <a:r>
              <a:rPr lang="fi-FI" dirty="0"/>
              <a:t>Sanapilvikuvan tekeminen omasta mediasuhteesta</a:t>
            </a:r>
          </a:p>
          <a:p>
            <a:pPr marL="342900" indent="-342900">
              <a:buFontTx/>
              <a:buAutoNum type="arabicPeriod"/>
            </a:pPr>
            <a:r>
              <a:rPr lang="fi-FI" dirty="0"/>
              <a:t>Jonkin sosiaalisen median ilmiön esittely ryhmälle</a:t>
            </a:r>
          </a:p>
          <a:p>
            <a:pPr marL="342900" indent="-342900">
              <a:buFontTx/>
              <a:buAutoNum type="arabicPeriod"/>
            </a:pPr>
            <a:r>
              <a:rPr lang="fi-FI" dirty="0"/>
              <a:t>Kuvituskuva tai kollaasi omasta mediasuhteesta</a:t>
            </a:r>
          </a:p>
          <a:p>
            <a:pPr marL="342900" indent="-342900">
              <a:buAutoNum type="arabicPeriod"/>
            </a:pPr>
            <a:r>
              <a:rPr lang="fi-FI" dirty="0"/>
              <a:t>Vastamainos, logomuunnos tai maalaus/piirustus jostain ikonisesta valokuvasta</a:t>
            </a:r>
          </a:p>
          <a:p>
            <a:pPr marL="342900" indent="-342900">
              <a:buFontTx/>
              <a:buAutoNum type="arabicPeriod"/>
            </a:pPr>
            <a:r>
              <a:rPr lang="fi-FI" dirty="0"/>
              <a:t>Vaihtoehtoisen todellisuuden luominen johonkin uutiskuvaan tai ”Täydellinen elämäni”</a:t>
            </a:r>
          </a:p>
          <a:p>
            <a:pPr marL="342900" indent="-342900">
              <a:buAutoNum type="arabicPeriod"/>
            </a:pPr>
            <a:r>
              <a:rPr lang="fi-FI" dirty="0"/>
              <a:t>Valokuvaustehtävä kotona, aihe: omakuva (?) </a:t>
            </a:r>
          </a:p>
          <a:p>
            <a:pPr marL="342900" indent="-342900">
              <a:buAutoNum type="arabicPeriod"/>
            </a:pPr>
            <a:endParaRPr lang="fi-FI" dirty="0"/>
          </a:p>
          <a:p>
            <a:r>
              <a:rPr lang="fi-FI" dirty="0"/>
              <a:t>Extraa: cd-levyn tai kasetin kansien suunnittelu</a:t>
            </a:r>
          </a:p>
          <a:p>
            <a:pPr marL="342900" indent="-342900">
              <a:buAutoNum type="arabicPeriod"/>
            </a:pPr>
            <a:endParaRPr lang="fi-FI" dirty="0"/>
          </a:p>
          <a:p>
            <a:r>
              <a:rPr lang="fi-FI" dirty="0"/>
              <a:t>Huom. Voi olla, että kaikkia tehtäviä ei ehditä tekemään</a:t>
            </a:r>
          </a:p>
          <a:p>
            <a:pPr marL="342900" indent="-342900">
              <a:buAutoNum type="arabicPeriod"/>
            </a:pPr>
            <a:endParaRPr lang="fi-FI" dirty="0"/>
          </a:p>
          <a:p>
            <a:r>
              <a:rPr lang="fi-FI" sz="2000" b="1" dirty="0"/>
              <a:t>Kurssin arviointi</a:t>
            </a:r>
            <a:r>
              <a:rPr lang="fi-FI" dirty="0"/>
              <a:t>: aktiivisuus, </a:t>
            </a:r>
            <a:r>
              <a:rPr lang="fi-FI" dirty="0" err="1"/>
              <a:t>tavoittellisuus</a:t>
            </a:r>
            <a:r>
              <a:rPr lang="fi-FI" dirty="0"/>
              <a:t> ja kunnianhimo työskentelyssä, paneutuminen, ideointi, lopputulokset</a:t>
            </a:r>
          </a:p>
          <a:p>
            <a:pPr marL="342900" indent="-3429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41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72C777B8-7488-B9C7-3B3D-C747E27ACC67}"/>
              </a:ext>
            </a:extLst>
          </p:cNvPr>
          <p:cNvSpPr txBox="1"/>
          <p:nvPr/>
        </p:nvSpPr>
        <p:spPr>
          <a:xfrm>
            <a:off x="647671" y="6314717"/>
            <a:ext cx="11671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i="0" dirty="0" err="1">
                <a:solidFill>
                  <a:srgbClr val="000000"/>
                </a:solidFill>
                <a:effectLst/>
              </a:rPr>
              <a:t>Teht</a:t>
            </a:r>
            <a:r>
              <a:rPr lang="fi-FI" sz="2400" b="1" i="0" dirty="0">
                <a:solidFill>
                  <a:srgbClr val="000000"/>
                </a:solidFill>
                <a:effectLst/>
              </a:rPr>
              <a:t>. 1: Muo</a:t>
            </a:r>
            <a:r>
              <a:rPr lang="fi-FI" sz="2400" b="1" dirty="0">
                <a:solidFill>
                  <a:srgbClr val="000000"/>
                </a:solidFill>
              </a:rPr>
              <a:t>dosta sanapilvikuva ajatuksistasi ja suhteestasi erilaisiin medioihin liittyen.</a:t>
            </a:r>
            <a:endParaRPr lang="fi-FI" sz="24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49A330-DAA0-899D-27DB-C2025544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65" y="35560"/>
            <a:ext cx="6226175" cy="61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7CB888E-8EB1-2409-E13F-D0DBC52EFE57}"/>
              </a:ext>
            </a:extLst>
          </p:cNvPr>
          <p:cNvSpPr txBox="1"/>
          <p:nvPr/>
        </p:nvSpPr>
        <p:spPr>
          <a:xfrm rot="16200000">
            <a:off x="-539561" y="4762525"/>
            <a:ext cx="268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Tekijä: Ilona Kellosaari</a:t>
            </a:r>
          </a:p>
        </p:txBody>
      </p:sp>
    </p:spTree>
    <p:extLst>
      <p:ext uri="{BB962C8B-B14F-4D97-AF65-F5344CB8AC3E}">
        <p14:creationId xmlns:p14="http://schemas.microsoft.com/office/powerpoint/2010/main" val="227948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FD5CC021-9DCA-9414-36EB-CF63BD0F9192}"/>
              </a:ext>
            </a:extLst>
          </p:cNvPr>
          <p:cNvSpPr txBox="1"/>
          <p:nvPr/>
        </p:nvSpPr>
        <p:spPr>
          <a:xfrm>
            <a:off x="647671" y="6314717"/>
            <a:ext cx="11671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i="0" dirty="0" err="1">
                <a:solidFill>
                  <a:srgbClr val="000000"/>
                </a:solidFill>
                <a:effectLst/>
              </a:rPr>
              <a:t>Teht</a:t>
            </a:r>
            <a:r>
              <a:rPr lang="fi-FI" sz="2400" b="1" i="0" dirty="0">
                <a:solidFill>
                  <a:srgbClr val="000000"/>
                </a:solidFill>
                <a:effectLst/>
              </a:rPr>
              <a:t>. 2: Jonkin sosiaalisen median ilmiön esittely muulle ryhmälle ja </a:t>
            </a:r>
            <a:r>
              <a:rPr lang="fi-FI" sz="2400" b="1" i="0">
                <a:solidFill>
                  <a:srgbClr val="000000"/>
                </a:solidFill>
                <a:effectLst/>
              </a:rPr>
              <a:t>kuvallinen tuotos</a:t>
            </a:r>
            <a:endParaRPr lang="fi-FI" sz="24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99B79715-352E-DD64-725C-3656318E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1" y="81618"/>
            <a:ext cx="5446332" cy="6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3550EB0-7AC6-6262-04FB-F9D682CD4BB2}"/>
              </a:ext>
            </a:extLst>
          </p:cNvPr>
          <p:cNvSpPr txBox="1"/>
          <p:nvPr/>
        </p:nvSpPr>
        <p:spPr>
          <a:xfrm>
            <a:off x="8148320" y="973247"/>
            <a:ext cx="40436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0" dirty="0">
                <a:solidFill>
                  <a:srgbClr val="FF0000"/>
                </a:solidFill>
                <a:latin typeface="Abadi" panose="020B06040201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550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B8DBD254-8FDE-4B62-C580-85C65A8F5C1A}"/>
              </a:ext>
            </a:extLst>
          </p:cNvPr>
          <p:cNvSpPr txBox="1"/>
          <p:nvPr/>
        </p:nvSpPr>
        <p:spPr>
          <a:xfrm>
            <a:off x="131720" y="206791"/>
            <a:ext cx="12239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 err="1">
                <a:solidFill>
                  <a:srgbClr val="000000"/>
                </a:solidFill>
              </a:rPr>
              <a:t>Teht</a:t>
            </a:r>
            <a:r>
              <a:rPr lang="fi-FI" sz="2400" b="1" dirty="0">
                <a:solidFill>
                  <a:srgbClr val="000000"/>
                </a:solidFill>
              </a:rPr>
              <a:t>. 3: V</a:t>
            </a:r>
            <a:r>
              <a:rPr lang="fi-FI" sz="2400" b="1" i="0" dirty="0">
                <a:solidFill>
                  <a:srgbClr val="000000"/>
                </a:solidFill>
                <a:effectLst/>
              </a:rPr>
              <a:t>alitse jokin itseäsi huolestuttava tai ilahduttava median ilmiö ja tee siitä kuvituskuva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F63B93-017C-2194-36BC-D1E2FF44C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1" y="775229"/>
            <a:ext cx="2858656" cy="552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8D3D925-B062-9818-09C4-CACCF5EAF41A}"/>
              </a:ext>
            </a:extLst>
          </p:cNvPr>
          <p:cNvSpPr txBox="1"/>
          <p:nvPr/>
        </p:nvSpPr>
        <p:spPr>
          <a:xfrm>
            <a:off x="0" y="6404987"/>
            <a:ext cx="599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Mediasisältöjen äärellä aika kuluu huomaamatta. </a:t>
            </a:r>
            <a:r>
              <a:rPr lang="fi-FI" i="1" dirty="0"/>
              <a:t>Iida </a:t>
            </a:r>
            <a:r>
              <a:rPr lang="fi-FI" i="1" dirty="0" err="1"/>
              <a:t>Jännes</a:t>
            </a:r>
            <a:endParaRPr lang="fi-FI" i="1" dirty="0"/>
          </a:p>
        </p:txBody>
      </p:sp>
      <p:pic>
        <p:nvPicPr>
          <p:cNvPr id="16" name="Kuva 15" descr="Kuva, joka sisältää kohteen clipart, kuvitus, Lapsitaide, Animoidut lastenohjelmat&#10;&#10;Kuvaus luotu automaattisesti">
            <a:extLst>
              <a:ext uri="{FF2B5EF4-FFF2-40B4-BE49-F238E27FC236}">
                <a16:creationId xmlns:a16="http://schemas.microsoft.com/office/drawing/2014/main" id="{BC8FAD0F-5A38-D334-428B-34CC56684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5" y="983974"/>
            <a:ext cx="6949687" cy="4890052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D03FC8D9-9783-D4AA-EA16-4CEACB508593}"/>
              </a:ext>
            </a:extLst>
          </p:cNvPr>
          <p:cNvSpPr txBox="1"/>
          <p:nvPr/>
        </p:nvSpPr>
        <p:spPr>
          <a:xfrm>
            <a:off x="6251713" y="5954840"/>
            <a:ext cx="540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Hämmennys mediasisältöjen parissa. </a:t>
            </a:r>
            <a:r>
              <a:rPr lang="fi-FI" i="1" dirty="0" err="1"/>
              <a:t>Reem</a:t>
            </a:r>
            <a:r>
              <a:rPr lang="fi-FI" i="1" dirty="0"/>
              <a:t> </a:t>
            </a:r>
            <a:r>
              <a:rPr lang="fi-FI" i="1" dirty="0" err="1"/>
              <a:t>Abou</a:t>
            </a:r>
            <a:r>
              <a:rPr lang="fi-FI" i="1" dirty="0"/>
              <a:t> </a:t>
            </a:r>
            <a:r>
              <a:rPr lang="fi-FI" i="1" dirty="0" err="1"/>
              <a:t>Khers</a:t>
            </a:r>
            <a:endParaRPr lang="fi-FI" i="1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A774DA0-9FB1-ECA0-A9A3-D92AA923DDF6}"/>
              </a:ext>
            </a:extLst>
          </p:cNvPr>
          <p:cNvSpPr txBox="1"/>
          <p:nvPr/>
        </p:nvSpPr>
        <p:spPr>
          <a:xfrm>
            <a:off x="8518105" y="614642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dirty="0">
                <a:solidFill>
                  <a:srgbClr val="000000"/>
                </a:solidFill>
              </a:rPr>
              <a:t>(Tampereen teknillinen lukio)</a:t>
            </a:r>
            <a:endParaRPr lang="fi-FI" sz="18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589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4AB6DBB-4D0B-4A84-F569-D0B1B519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2" y="0"/>
            <a:ext cx="481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8A59001-DBBD-7261-FE39-D36CFF74AB17}"/>
              </a:ext>
            </a:extLst>
          </p:cNvPr>
          <p:cNvSpPr txBox="1"/>
          <p:nvPr/>
        </p:nvSpPr>
        <p:spPr>
          <a:xfrm>
            <a:off x="5573782" y="6488668"/>
            <a:ext cx="50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Ihana viesti. </a:t>
            </a:r>
            <a:r>
              <a:rPr lang="fi-FI" i="1" dirty="0"/>
              <a:t>Anni Viitanen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90BE613-C1A8-543F-073A-303C024EF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24" y="0"/>
            <a:ext cx="4143444" cy="58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9FCE541-0340-6065-1CFD-95449CA7DB36}"/>
              </a:ext>
            </a:extLst>
          </p:cNvPr>
          <p:cNvSpPr txBox="1"/>
          <p:nvPr/>
        </p:nvSpPr>
        <p:spPr>
          <a:xfrm>
            <a:off x="6838122" y="5853394"/>
            <a:ext cx="47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Mediasta löydät uutta tietoa ja inspiroivia ihmisiä. </a:t>
            </a:r>
            <a:r>
              <a:rPr lang="fi-FI" i="1" dirty="0"/>
              <a:t>Nea Salminen</a:t>
            </a:r>
          </a:p>
        </p:txBody>
      </p:sp>
    </p:spTree>
    <p:extLst>
      <p:ext uri="{BB962C8B-B14F-4D97-AF65-F5344CB8AC3E}">
        <p14:creationId xmlns:p14="http://schemas.microsoft.com/office/powerpoint/2010/main" val="112276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7A15804-364F-0083-C1A3-96F7851B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3" y="0"/>
            <a:ext cx="4814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C81FF76-7FAF-58AB-5088-17DDBDA6AC15}"/>
              </a:ext>
            </a:extLst>
          </p:cNvPr>
          <p:cNvSpPr txBox="1"/>
          <p:nvPr/>
        </p:nvSpPr>
        <p:spPr>
          <a:xfrm>
            <a:off x="5421520" y="6452228"/>
            <a:ext cx="533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Media yhdistää ihmisiä. </a:t>
            </a:r>
            <a:r>
              <a:rPr lang="fi-FI" i="1" dirty="0" err="1"/>
              <a:t>Nikoleta</a:t>
            </a:r>
            <a:r>
              <a:rPr lang="fi-FI" i="1" dirty="0"/>
              <a:t> </a:t>
            </a:r>
            <a:r>
              <a:rPr lang="fi-FI" i="1" dirty="0" err="1"/>
              <a:t>Kanelli</a:t>
            </a:r>
            <a:r>
              <a:rPr lang="fi-FI" i="1" dirty="0"/>
              <a:t>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18CF177-A8E7-254C-50DC-DE1581E0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06" y="0"/>
            <a:ext cx="3897627" cy="56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727C63D-7471-1311-E763-44BDA5F1D2D3}"/>
              </a:ext>
            </a:extLst>
          </p:cNvPr>
          <p:cNvSpPr txBox="1"/>
          <p:nvPr/>
        </p:nvSpPr>
        <p:spPr>
          <a:xfrm>
            <a:off x="6574459" y="5640238"/>
            <a:ext cx="418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Media vaikuttaa kauneusihanteisiin. </a:t>
            </a:r>
            <a:r>
              <a:rPr lang="fi-FI" i="1" dirty="0"/>
              <a:t>Sandra Sihvonen</a:t>
            </a:r>
          </a:p>
        </p:txBody>
      </p:sp>
    </p:spTree>
    <p:extLst>
      <p:ext uri="{BB962C8B-B14F-4D97-AF65-F5344CB8AC3E}">
        <p14:creationId xmlns:p14="http://schemas.microsoft.com/office/powerpoint/2010/main" val="1691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Matkapuhelin, vekotin, Kannettava viestintäväline, älypuhelin&#10;&#10;Kuvaus luotu automaattisesti">
            <a:extLst>
              <a:ext uri="{FF2B5EF4-FFF2-40B4-BE49-F238E27FC236}">
                <a16:creationId xmlns:a16="http://schemas.microsoft.com/office/drawing/2014/main" id="{2F52113F-C0F6-539D-8AD4-F9B2B12AD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77" y="306528"/>
            <a:ext cx="8778046" cy="59052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3CFA76F-DA25-387D-4535-7788BCA7AA79}"/>
              </a:ext>
            </a:extLst>
          </p:cNvPr>
          <p:cNvSpPr txBox="1"/>
          <p:nvPr/>
        </p:nvSpPr>
        <p:spPr>
          <a:xfrm>
            <a:off x="1706977" y="6211759"/>
            <a:ext cx="743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Liiallisen somen käytön vaaroja. </a:t>
            </a:r>
            <a:r>
              <a:rPr lang="fi-FI" i="1" dirty="0"/>
              <a:t>Oiva Selkee</a:t>
            </a:r>
          </a:p>
        </p:txBody>
      </p:sp>
    </p:spTree>
    <p:extLst>
      <p:ext uri="{BB962C8B-B14F-4D97-AF65-F5344CB8AC3E}">
        <p14:creationId xmlns:p14="http://schemas.microsoft.com/office/powerpoint/2010/main" val="256476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kartta, yö, valo&#10;&#10;Kuvaus luotu automaattisesti">
            <a:extLst>
              <a:ext uri="{FF2B5EF4-FFF2-40B4-BE49-F238E27FC236}">
                <a16:creationId xmlns:a16="http://schemas.microsoft.com/office/drawing/2014/main" id="{D0D46BE2-76D9-2AF3-9C88-B751B699B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70" y="407505"/>
            <a:ext cx="10277060" cy="5138531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1078FA7-120C-8777-5FDC-B60EC4AEFABF}"/>
              </a:ext>
            </a:extLst>
          </p:cNvPr>
          <p:cNvSpPr txBox="1"/>
          <p:nvPr/>
        </p:nvSpPr>
        <p:spPr>
          <a:xfrm>
            <a:off x="957470" y="5605670"/>
            <a:ext cx="627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Media yhdistää ihmisiä. </a:t>
            </a:r>
            <a:r>
              <a:rPr lang="fi-FI" i="1" dirty="0"/>
              <a:t>Elias Mujunen</a:t>
            </a:r>
          </a:p>
        </p:txBody>
      </p:sp>
    </p:spTree>
    <p:extLst>
      <p:ext uri="{BB962C8B-B14F-4D97-AF65-F5344CB8AC3E}">
        <p14:creationId xmlns:p14="http://schemas.microsoft.com/office/powerpoint/2010/main" val="300289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E1788114FFF954B87528C2CE56F697F" ma:contentTypeVersion="8" ma:contentTypeDescription="Luo uusi asiakirja." ma:contentTypeScope="" ma:versionID="5a00400efb19145e5f57d88ed95448f1">
  <xsd:schema xmlns:xsd="http://www.w3.org/2001/XMLSchema" xmlns:xs="http://www.w3.org/2001/XMLSchema" xmlns:p="http://schemas.microsoft.com/office/2006/metadata/properties" xmlns:ns3="18dd1073-d9f1-41d3-a69d-162cafcbe6b6" targetNamespace="http://schemas.microsoft.com/office/2006/metadata/properties" ma:root="true" ma:fieldsID="f285f1f84648c7bcb2c0193f6c13493b" ns3:_="">
    <xsd:import namespace="18dd1073-d9f1-41d3-a69d-162cafcbe6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d1073-d9f1-41d3-a69d-162cafcbe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5C4CEA-7538-45DC-A887-5EAAE22CF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9F1CA0-106E-4A65-888F-A10F41354B99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18dd1073-d9f1-41d3-a69d-162cafcbe6b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95FF34-A44A-4B9E-AAA5-E5BA1A5F8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d1073-d9f1-41d3-a69d-162cafcbe6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540</Words>
  <Application>Microsoft Office PowerPoint</Application>
  <PresentationFormat>Laajakuva</PresentationFormat>
  <Paragraphs>61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Abadi</vt:lpstr>
      <vt:lpstr>Arial</vt:lpstr>
      <vt:lpstr>Calibri</vt:lpstr>
      <vt:lpstr>Calibri Light</vt:lpstr>
      <vt:lpstr>Office-teema</vt:lpstr>
      <vt:lpstr>KU3  Osallisena mediassa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KU3-kurssi</dc:title>
  <dc:creator>Mervi Hokkanen</dc:creator>
  <cp:lastModifiedBy>Mervi Hokkanen</cp:lastModifiedBy>
  <cp:revision>54</cp:revision>
  <dcterms:created xsi:type="dcterms:W3CDTF">2021-04-16T05:51:32Z</dcterms:created>
  <dcterms:modified xsi:type="dcterms:W3CDTF">2025-09-21T08:02:00Z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0x010100CE1788114FFF954B87528C2CE56F697F</vt:lpwstr>
  </property>
</Properties>
</file>