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8" r:id="rId6"/>
    <p:sldId id="258" r:id="rId7"/>
    <p:sldId id="275" r:id="rId8"/>
    <p:sldId id="262" r:id="rId9"/>
    <p:sldId id="276" r:id="rId10"/>
    <p:sldId id="270" r:id="rId11"/>
    <p:sldId id="271" r:id="rId12"/>
    <p:sldId id="272" r:id="rId13"/>
    <p:sldId id="273" r:id="rId14"/>
    <p:sldId id="274" r:id="rId15"/>
    <p:sldId id="259" r:id="rId16"/>
    <p:sldId id="261" r:id="rId17"/>
    <p:sldId id="269" r:id="rId18"/>
    <p:sldId id="263" r:id="rId19"/>
    <p:sldId id="264" r:id="rId20"/>
    <p:sldId id="266" r:id="rId21"/>
    <p:sldId id="265" r:id="rId22"/>
    <p:sldId id="267"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A6390-B463-43DD-8E7B-B0FF9CE48B13}" v="44" dt="2024-02-12T11:17:59.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5" d="100"/>
          <a:sy n="65" d="100"/>
        </p:scale>
        <p:origin x="638" y="16"/>
      </p:cViewPr>
      <p:guideLst/>
    </p:cSldViewPr>
  </p:slideViewPr>
  <p:notesTextViewPr>
    <p:cViewPr>
      <p:scale>
        <a:sx n="1" d="1"/>
        <a:sy n="1" d="1"/>
      </p:scale>
      <p:origin x="0" y="0"/>
    </p:cViewPr>
  </p:notesTextViewPr>
  <p:sorterViewPr>
    <p:cViewPr>
      <p:scale>
        <a:sx n="100" d="100"/>
        <a:sy n="100" d="100"/>
      </p:scale>
      <p:origin x="0" y="-28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vi Hokkanen" userId="fe617ef1-ff71-43ec-8b18-fa3d76602dd2" providerId="ADAL" clId="{D1AA6390-B463-43DD-8E7B-B0FF9CE48B13}"/>
    <pc:docChg chg="custSel addSld delSld modSld sldOrd">
      <pc:chgData name="Mervi Hokkanen" userId="fe617ef1-ff71-43ec-8b18-fa3d76602dd2" providerId="ADAL" clId="{D1AA6390-B463-43DD-8E7B-B0FF9CE48B13}" dt="2024-02-13T11:40:05.322" v="667" actId="47"/>
      <pc:docMkLst>
        <pc:docMk/>
      </pc:docMkLst>
      <pc:sldChg chg="modSp mod">
        <pc:chgData name="Mervi Hokkanen" userId="fe617ef1-ff71-43ec-8b18-fa3d76602dd2" providerId="ADAL" clId="{D1AA6390-B463-43DD-8E7B-B0FF9CE48B13}" dt="2024-02-09T14:46:31.690" v="4" actId="255"/>
        <pc:sldMkLst>
          <pc:docMk/>
          <pc:sldMk cId="3534515314" sldId="256"/>
        </pc:sldMkLst>
        <pc:spChg chg="mod">
          <ac:chgData name="Mervi Hokkanen" userId="fe617ef1-ff71-43ec-8b18-fa3d76602dd2" providerId="ADAL" clId="{D1AA6390-B463-43DD-8E7B-B0FF9CE48B13}" dt="2024-02-09T14:46:31.690" v="4" actId="255"/>
          <ac:spMkLst>
            <pc:docMk/>
            <pc:sldMk cId="3534515314" sldId="256"/>
            <ac:spMk id="3" creationId="{00000000-0000-0000-0000-000000000000}"/>
          </ac:spMkLst>
        </pc:spChg>
      </pc:sldChg>
      <pc:sldChg chg="modSp del mod">
        <pc:chgData name="Mervi Hokkanen" userId="fe617ef1-ff71-43ec-8b18-fa3d76602dd2" providerId="ADAL" clId="{D1AA6390-B463-43DD-8E7B-B0FF9CE48B13}" dt="2024-02-13T11:40:05.322" v="667" actId="47"/>
        <pc:sldMkLst>
          <pc:docMk/>
          <pc:sldMk cId="3305669727" sldId="257"/>
        </pc:sldMkLst>
        <pc:spChg chg="mod">
          <ac:chgData name="Mervi Hokkanen" userId="fe617ef1-ff71-43ec-8b18-fa3d76602dd2" providerId="ADAL" clId="{D1AA6390-B463-43DD-8E7B-B0FF9CE48B13}" dt="2024-02-09T15:23:31.115" v="282" actId="1076"/>
          <ac:spMkLst>
            <pc:docMk/>
            <pc:sldMk cId="3305669727" sldId="257"/>
            <ac:spMk id="4" creationId="{00000000-0000-0000-0000-000000000000}"/>
          </ac:spMkLst>
        </pc:spChg>
      </pc:sldChg>
      <pc:sldChg chg="addSp modSp mod">
        <pc:chgData name="Mervi Hokkanen" userId="fe617ef1-ff71-43ec-8b18-fa3d76602dd2" providerId="ADAL" clId="{D1AA6390-B463-43DD-8E7B-B0FF9CE48B13}" dt="2024-02-09T15:11:56.360" v="246" actId="1076"/>
        <pc:sldMkLst>
          <pc:docMk/>
          <pc:sldMk cId="3100335334" sldId="258"/>
        </pc:sldMkLst>
        <pc:spChg chg="add mod">
          <ac:chgData name="Mervi Hokkanen" userId="fe617ef1-ff71-43ec-8b18-fa3d76602dd2" providerId="ADAL" clId="{D1AA6390-B463-43DD-8E7B-B0FF9CE48B13}" dt="2024-02-09T15:11:56.360" v="246" actId="1076"/>
          <ac:spMkLst>
            <pc:docMk/>
            <pc:sldMk cId="3100335334" sldId="258"/>
            <ac:spMk id="3" creationId="{50476115-CC24-5778-A395-2C814336902B}"/>
          </ac:spMkLst>
        </pc:spChg>
      </pc:sldChg>
      <pc:sldChg chg="modSp mod">
        <pc:chgData name="Mervi Hokkanen" userId="fe617ef1-ff71-43ec-8b18-fa3d76602dd2" providerId="ADAL" clId="{D1AA6390-B463-43DD-8E7B-B0FF9CE48B13}" dt="2024-02-09T15:37:41.108" v="358" actId="1076"/>
        <pc:sldMkLst>
          <pc:docMk/>
          <pc:sldMk cId="1883923957" sldId="259"/>
        </pc:sldMkLst>
        <pc:spChg chg="mod">
          <ac:chgData name="Mervi Hokkanen" userId="fe617ef1-ff71-43ec-8b18-fa3d76602dd2" providerId="ADAL" clId="{D1AA6390-B463-43DD-8E7B-B0FF9CE48B13}" dt="2024-02-09T15:37:41.108" v="358" actId="1076"/>
          <ac:spMkLst>
            <pc:docMk/>
            <pc:sldMk cId="1883923957" sldId="259"/>
            <ac:spMk id="4" creationId="{00000000-0000-0000-0000-000000000000}"/>
          </ac:spMkLst>
        </pc:spChg>
        <pc:spChg chg="mod">
          <ac:chgData name="Mervi Hokkanen" userId="fe617ef1-ff71-43ec-8b18-fa3d76602dd2" providerId="ADAL" clId="{D1AA6390-B463-43DD-8E7B-B0FF9CE48B13}" dt="2024-02-09T15:37:28.384" v="357" actId="2711"/>
          <ac:spMkLst>
            <pc:docMk/>
            <pc:sldMk cId="1883923957" sldId="259"/>
            <ac:spMk id="5" creationId="{00000000-0000-0000-0000-000000000000}"/>
          </ac:spMkLst>
        </pc:spChg>
      </pc:sldChg>
      <pc:sldChg chg="del ord">
        <pc:chgData name="Mervi Hokkanen" userId="fe617ef1-ff71-43ec-8b18-fa3d76602dd2" providerId="ADAL" clId="{D1AA6390-B463-43DD-8E7B-B0FF9CE48B13}" dt="2024-02-13T11:40:03.499" v="666" actId="47"/>
        <pc:sldMkLst>
          <pc:docMk/>
          <pc:sldMk cId="988757710" sldId="260"/>
        </pc:sldMkLst>
      </pc:sldChg>
      <pc:sldChg chg="ord">
        <pc:chgData name="Mervi Hokkanen" userId="fe617ef1-ff71-43ec-8b18-fa3d76602dd2" providerId="ADAL" clId="{D1AA6390-B463-43DD-8E7B-B0FF9CE48B13}" dt="2024-02-09T15:17:25.173" v="253"/>
        <pc:sldMkLst>
          <pc:docMk/>
          <pc:sldMk cId="795778539" sldId="261"/>
        </pc:sldMkLst>
      </pc:sldChg>
      <pc:sldChg chg="addSp delSp modSp mod">
        <pc:chgData name="Mervi Hokkanen" userId="fe617ef1-ff71-43ec-8b18-fa3d76602dd2" providerId="ADAL" clId="{D1AA6390-B463-43DD-8E7B-B0FF9CE48B13}" dt="2024-02-09T15:22:42.249" v="279" actId="1076"/>
        <pc:sldMkLst>
          <pc:docMk/>
          <pc:sldMk cId="920017211" sldId="263"/>
        </pc:sldMkLst>
        <pc:spChg chg="del">
          <ac:chgData name="Mervi Hokkanen" userId="fe617ef1-ff71-43ec-8b18-fa3d76602dd2" providerId="ADAL" clId="{D1AA6390-B463-43DD-8E7B-B0FF9CE48B13}" dt="2024-02-09T15:22:34.258" v="263" actId="478"/>
          <ac:spMkLst>
            <pc:docMk/>
            <pc:sldMk cId="920017211" sldId="263"/>
            <ac:spMk id="2" creationId="{00000000-0000-0000-0000-000000000000}"/>
          </ac:spMkLst>
        </pc:spChg>
        <pc:spChg chg="add del mod">
          <ac:chgData name="Mervi Hokkanen" userId="fe617ef1-ff71-43ec-8b18-fa3d76602dd2" providerId="ADAL" clId="{D1AA6390-B463-43DD-8E7B-B0FF9CE48B13}" dt="2024-02-09T15:22:34.261" v="265"/>
          <ac:spMkLst>
            <pc:docMk/>
            <pc:sldMk cId="920017211" sldId="263"/>
            <ac:spMk id="4" creationId="{E061AC56-E82C-E45F-6E44-A2009D3F878C}"/>
          </ac:spMkLst>
        </pc:spChg>
        <pc:spChg chg="mod">
          <ac:chgData name="Mervi Hokkanen" userId="fe617ef1-ff71-43ec-8b18-fa3d76602dd2" providerId="ADAL" clId="{D1AA6390-B463-43DD-8E7B-B0FF9CE48B13}" dt="2024-02-09T15:22:42.249" v="279" actId="1076"/>
          <ac:spMkLst>
            <pc:docMk/>
            <pc:sldMk cId="920017211" sldId="263"/>
            <ac:spMk id="5" creationId="{00000000-0000-0000-0000-000000000000}"/>
          </ac:spMkLst>
        </pc:spChg>
        <pc:picChg chg="mod">
          <ac:chgData name="Mervi Hokkanen" userId="fe617ef1-ff71-43ec-8b18-fa3d76602dd2" providerId="ADAL" clId="{D1AA6390-B463-43DD-8E7B-B0FF9CE48B13}" dt="2024-02-09T15:22:38.630" v="278" actId="1035"/>
          <ac:picMkLst>
            <pc:docMk/>
            <pc:sldMk cId="920017211" sldId="263"/>
            <ac:picMk id="1026" creationId="{00000000-0000-0000-0000-000000000000}"/>
          </ac:picMkLst>
        </pc:picChg>
        <pc:picChg chg="mod">
          <ac:chgData name="Mervi Hokkanen" userId="fe617ef1-ff71-43ec-8b18-fa3d76602dd2" providerId="ADAL" clId="{D1AA6390-B463-43DD-8E7B-B0FF9CE48B13}" dt="2024-02-09T15:22:38.630" v="278" actId="1035"/>
          <ac:picMkLst>
            <pc:docMk/>
            <pc:sldMk cId="920017211" sldId="263"/>
            <ac:picMk id="1028" creationId="{00000000-0000-0000-0000-000000000000}"/>
          </ac:picMkLst>
        </pc:picChg>
      </pc:sldChg>
      <pc:sldChg chg="modSp mod ord">
        <pc:chgData name="Mervi Hokkanen" userId="fe617ef1-ff71-43ec-8b18-fa3d76602dd2" providerId="ADAL" clId="{D1AA6390-B463-43DD-8E7B-B0FF9CE48B13}" dt="2024-02-13T10:32:41.115" v="665"/>
        <pc:sldMkLst>
          <pc:docMk/>
          <pc:sldMk cId="3139414534" sldId="268"/>
        </pc:sldMkLst>
        <pc:spChg chg="mod">
          <ac:chgData name="Mervi Hokkanen" userId="fe617ef1-ff71-43ec-8b18-fa3d76602dd2" providerId="ADAL" clId="{D1AA6390-B463-43DD-8E7B-B0FF9CE48B13}" dt="2024-02-12T11:16:29.632" v="528" actId="20577"/>
          <ac:spMkLst>
            <pc:docMk/>
            <pc:sldMk cId="3139414534" sldId="268"/>
            <ac:spMk id="4" creationId="{00000000-0000-0000-0000-000000000000}"/>
          </ac:spMkLst>
        </pc:spChg>
      </pc:sldChg>
      <pc:sldChg chg="ord">
        <pc:chgData name="Mervi Hokkanen" userId="fe617ef1-ff71-43ec-8b18-fa3d76602dd2" providerId="ADAL" clId="{D1AA6390-B463-43DD-8E7B-B0FF9CE48B13}" dt="2024-02-09T15:37:53.605" v="360"/>
        <pc:sldMkLst>
          <pc:docMk/>
          <pc:sldMk cId="143333835" sldId="269"/>
        </pc:sldMkLst>
      </pc:sldChg>
      <pc:sldChg chg="addSp modSp mod">
        <pc:chgData name="Mervi Hokkanen" userId="fe617ef1-ff71-43ec-8b18-fa3d76602dd2" providerId="ADAL" clId="{D1AA6390-B463-43DD-8E7B-B0FF9CE48B13}" dt="2024-02-09T15:28:11.779" v="351" actId="1076"/>
        <pc:sldMkLst>
          <pc:docMk/>
          <pc:sldMk cId="875897259" sldId="270"/>
        </pc:sldMkLst>
        <pc:spChg chg="mod">
          <ac:chgData name="Mervi Hokkanen" userId="fe617ef1-ff71-43ec-8b18-fa3d76602dd2" providerId="ADAL" clId="{D1AA6390-B463-43DD-8E7B-B0FF9CE48B13}" dt="2024-02-09T15:28:04.675" v="349" actId="21"/>
          <ac:spMkLst>
            <pc:docMk/>
            <pc:sldMk cId="875897259" sldId="270"/>
            <ac:spMk id="5" creationId="{B8DBD254-8FDE-4B62-C580-85C65A8F5C1A}"/>
          </ac:spMkLst>
        </pc:spChg>
        <pc:spChg chg="add mod">
          <ac:chgData name="Mervi Hokkanen" userId="fe617ef1-ff71-43ec-8b18-fa3d76602dd2" providerId="ADAL" clId="{D1AA6390-B463-43DD-8E7B-B0FF9CE48B13}" dt="2024-02-09T15:28:11.779" v="351" actId="1076"/>
          <ac:spMkLst>
            <pc:docMk/>
            <pc:sldMk cId="875897259" sldId="270"/>
            <ac:spMk id="19" creationId="{AA774DA0-9FB1-ECA0-A9A3-D92AA923DDF6}"/>
          </ac:spMkLst>
        </pc:spChg>
      </pc:sldChg>
      <pc:sldChg chg="modSp mod">
        <pc:chgData name="Mervi Hokkanen" userId="fe617ef1-ff71-43ec-8b18-fa3d76602dd2" providerId="ADAL" clId="{D1AA6390-B463-43DD-8E7B-B0FF9CE48B13}" dt="2024-02-09T14:47:05.677" v="5" actId="1076"/>
        <pc:sldMkLst>
          <pc:docMk/>
          <pc:sldMk cId="2564763251" sldId="271"/>
        </pc:sldMkLst>
        <pc:spChg chg="mod">
          <ac:chgData name="Mervi Hokkanen" userId="fe617ef1-ff71-43ec-8b18-fa3d76602dd2" providerId="ADAL" clId="{D1AA6390-B463-43DD-8E7B-B0FF9CE48B13}" dt="2024-02-09T14:47:05.677" v="5" actId="1076"/>
          <ac:spMkLst>
            <pc:docMk/>
            <pc:sldMk cId="2564763251" sldId="271"/>
            <ac:spMk id="4" creationId="{63CFA76F-DA25-387D-4535-7788BCA7AA79}"/>
          </ac:spMkLst>
        </pc:spChg>
      </pc:sldChg>
      <pc:sldChg chg="addSp delSp modSp mod">
        <pc:chgData name="Mervi Hokkanen" userId="fe617ef1-ff71-43ec-8b18-fa3d76602dd2" providerId="ADAL" clId="{D1AA6390-B463-43DD-8E7B-B0FF9CE48B13}" dt="2024-02-09T14:59:51.417" v="120" actId="114"/>
        <pc:sldMkLst>
          <pc:docMk/>
          <pc:sldMk cId="1122762150" sldId="273"/>
        </pc:sldMkLst>
        <pc:spChg chg="del">
          <ac:chgData name="Mervi Hokkanen" userId="fe617ef1-ff71-43ec-8b18-fa3d76602dd2" providerId="ADAL" clId="{D1AA6390-B463-43DD-8E7B-B0FF9CE48B13}" dt="2024-02-09T14:47:41.011" v="9" actId="478"/>
          <ac:spMkLst>
            <pc:docMk/>
            <pc:sldMk cId="1122762150" sldId="273"/>
            <ac:spMk id="2" creationId="{164FA2DC-A507-CBD5-447D-82DEFA61E1A8}"/>
          </ac:spMkLst>
        </pc:spChg>
        <pc:spChg chg="del">
          <ac:chgData name="Mervi Hokkanen" userId="fe617ef1-ff71-43ec-8b18-fa3d76602dd2" providerId="ADAL" clId="{D1AA6390-B463-43DD-8E7B-B0FF9CE48B13}" dt="2024-02-09T14:47:37.743" v="8" actId="478"/>
          <ac:spMkLst>
            <pc:docMk/>
            <pc:sldMk cId="1122762150" sldId="273"/>
            <ac:spMk id="3" creationId="{8CF77A74-0899-671A-248F-269097CF6AE6}"/>
          </ac:spMkLst>
        </pc:spChg>
        <pc:spChg chg="add mod">
          <ac:chgData name="Mervi Hokkanen" userId="fe617ef1-ff71-43ec-8b18-fa3d76602dd2" providerId="ADAL" clId="{D1AA6390-B463-43DD-8E7B-B0FF9CE48B13}" dt="2024-02-09T14:59:45.927" v="119" actId="1076"/>
          <ac:spMkLst>
            <pc:docMk/>
            <pc:sldMk cId="1122762150" sldId="273"/>
            <ac:spMk id="4" creationId="{78A59001-DBBD-7261-FE39-D36CFF74AB17}"/>
          </ac:spMkLst>
        </pc:spChg>
        <pc:spChg chg="add mod">
          <ac:chgData name="Mervi Hokkanen" userId="fe617ef1-ff71-43ec-8b18-fa3d76602dd2" providerId="ADAL" clId="{D1AA6390-B463-43DD-8E7B-B0FF9CE48B13}" dt="2024-02-09T14:59:51.417" v="120" actId="114"/>
          <ac:spMkLst>
            <pc:docMk/>
            <pc:sldMk cId="1122762150" sldId="273"/>
            <ac:spMk id="5" creationId="{C9FCE541-0340-6065-1CFD-95449CA7DB36}"/>
          </ac:spMkLst>
        </pc:spChg>
        <pc:picChg chg="add mod">
          <ac:chgData name="Mervi Hokkanen" userId="fe617ef1-ff71-43ec-8b18-fa3d76602dd2" providerId="ADAL" clId="{D1AA6390-B463-43DD-8E7B-B0FF9CE48B13}" dt="2024-02-09T14:47:35.181" v="7" actId="1076"/>
          <ac:picMkLst>
            <pc:docMk/>
            <pc:sldMk cId="1122762150" sldId="273"/>
            <ac:picMk id="2050" creationId="{C4AB6DBB-4D0B-4A84-F569-D0B1B5191A8E}"/>
          </ac:picMkLst>
        </pc:picChg>
        <pc:picChg chg="add mod">
          <ac:chgData name="Mervi Hokkanen" userId="fe617ef1-ff71-43ec-8b18-fa3d76602dd2" providerId="ADAL" clId="{D1AA6390-B463-43DD-8E7B-B0FF9CE48B13}" dt="2024-02-09T14:59:33.782" v="116" actId="1076"/>
          <ac:picMkLst>
            <pc:docMk/>
            <pc:sldMk cId="1122762150" sldId="273"/>
            <ac:picMk id="2052" creationId="{B90BE613-C1A8-543F-073A-303C024EF871}"/>
          </ac:picMkLst>
        </pc:picChg>
      </pc:sldChg>
      <pc:sldChg chg="addSp delSp modSp new mod">
        <pc:chgData name="Mervi Hokkanen" userId="fe617ef1-ff71-43ec-8b18-fa3d76602dd2" providerId="ADAL" clId="{D1AA6390-B463-43DD-8E7B-B0FF9CE48B13}" dt="2024-02-09T15:02:28.335" v="244" actId="1076"/>
        <pc:sldMkLst>
          <pc:docMk/>
          <pc:sldMk cId="16910109" sldId="274"/>
        </pc:sldMkLst>
        <pc:spChg chg="del mod">
          <ac:chgData name="Mervi Hokkanen" userId="fe617ef1-ff71-43ec-8b18-fa3d76602dd2" providerId="ADAL" clId="{D1AA6390-B463-43DD-8E7B-B0FF9CE48B13}" dt="2024-02-09T15:00:13.654" v="124" actId="478"/>
          <ac:spMkLst>
            <pc:docMk/>
            <pc:sldMk cId="16910109" sldId="274"/>
            <ac:spMk id="2" creationId="{3FBC8253-2519-B76F-9C6B-84FAC7E0BD83}"/>
          </ac:spMkLst>
        </pc:spChg>
        <pc:spChg chg="del">
          <ac:chgData name="Mervi Hokkanen" userId="fe617ef1-ff71-43ec-8b18-fa3d76602dd2" providerId="ADAL" clId="{D1AA6390-B463-43DD-8E7B-B0FF9CE48B13}" dt="2024-02-09T15:00:12.266" v="122" actId="478"/>
          <ac:spMkLst>
            <pc:docMk/>
            <pc:sldMk cId="16910109" sldId="274"/>
            <ac:spMk id="3" creationId="{1C187D8C-79B3-7E03-6298-BB1B831BC040}"/>
          </ac:spMkLst>
        </pc:spChg>
        <pc:spChg chg="add mod">
          <ac:chgData name="Mervi Hokkanen" userId="fe617ef1-ff71-43ec-8b18-fa3d76602dd2" providerId="ADAL" clId="{D1AA6390-B463-43DD-8E7B-B0FF9CE48B13}" dt="2024-02-09T15:02:01.926" v="239" actId="1076"/>
          <ac:spMkLst>
            <pc:docMk/>
            <pc:sldMk cId="16910109" sldId="274"/>
            <ac:spMk id="4" creationId="{5C81FF76-7FAF-58AB-5088-17DDBDA6AC15}"/>
          </ac:spMkLst>
        </pc:spChg>
        <pc:spChg chg="add mod">
          <ac:chgData name="Mervi Hokkanen" userId="fe617ef1-ff71-43ec-8b18-fa3d76602dd2" providerId="ADAL" clId="{D1AA6390-B463-43DD-8E7B-B0FF9CE48B13}" dt="2024-02-09T15:02:28.335" v="244" actId="1076"/>
          <ac:spMkLst>
            <pc:docMk/>
            <pc:sldMk cId="16910109" sldId="274"/>
            <ac:spMk id="5" creationId="{1727C63D-7471-1311-E763-44BDA5F1D2D3}"/>
          </ac:spMkLst>
        </pc:spChg>
        <pc:picChg chg="add mod">
          <ac:chgData name="Mervi Hokkanen" userId="fe617ef1-ff71-43ec-8b18-fa3d76602dd2" providerId="ADAL" clId="{D1AA6390-B463-43DD-8E7B-B0FF9CE48B13}" dt="2024-02-09T15:00:21.974" v="126" actId="1076"/>
          <ac:picMkLst>
            <pc:docMk/>
            <pc:sldMk cId="16910109" sldId="274"/>
            <ac:picMk id="5122" creationId="{17A15804-364F-0083-C1A3-96F7851B3387}"/>
          </ac:picMkLst>
        </pc:picChg>
        <pc:picChg chg="add mod">
          <ac:chgData name="Mervi Hokkanen" userId="fe617ef1-ff71-43ec-8b18-fa3d76602dd2" providerId="ADAL" clId="{D1AA6390-B463-43DD-8E7B-B0FF9CE48B13}" dt="2024-02-09T15:02:28.335" v="244" actId="1076"/>
          <ac:picMkLst>
            <pc:docMk/>
            <pc:sldMk cId="16910109" sldId="274"/>
            <ac:picMk id="5124" creationId="{918CF177-A8E7-254C-50DC-DE1581E08075}"/>
          </ac:picMkLst>
        </pc:picChg>
      </pc:sldChg>
      <pc:sldChg chg="addSp delSp modSp new mod">
        <pc:chgData name="Mervi Hokkanen" userId="fe617ef1-ff71-43ec-8b18-fa3d76602dd2" providerId="ADAL" clId="{D1AA6390-B463-43DD-8E7B-B0FF9CE48B13}" dt="2024-02-09T15:26:49.116" v="316" actId="1076"/>
        <pc:sldMkLst>
          <pc:docMk/>
          <pc:sldMk cId="3961726422" sldId="275"/>
        </pc:sldMkLst>
        <pc:spChg chg="del">
          <ac:chgData name="Mervi Hokkanen" userId="fe617ef1-ff71-43ec-8b18-fa3d76602dd2" providerId="ADAL" clId="{D1AA6390-B463-43DD-8E7B-B0FF9CE48B13}" dt="2024-02-09T15:24:32.238" v="285" actId="478"/>
          <ac:spMkLst>
            <pc:docMk/>
            <pc:sldMk cId="3961726422" sldId="275"/>
            <ac:spMk id="2" creationId="{75E22348-27BB-F56D-58F7-F396AEC4A401}"/>
          </ac:spMkLst>
        </pc:spChg>
        <pc:spChg chg="del">
          <ac:chgData name="Mervi Hokkanen" userId="fe617ef1-ff71-43ec-8b18-fa3d76602dd2" providerId="ADAL" clId="{D1AA6390-B463-43DD-8E7B-B0FF9CE48B13}" dt="2024-02-09T15:24:30.733" v="284" actId="478"/>
          <ac:spMkLst>
            <pc:docMk/>
            <pc:sldMk cId="3961726422" sldId="275"/>
            <ac:spMk id="3" creationId="{E6CC48E9-BC8E-2CB0-BA48-B3F49E3145A6}"/>
          </ac:spMkLst>
        </pc:spChg>
        <pc:spChg chg="add mod">
          <ac:chgData name="Mervi Hokkanen" userId="fe617ef1-ff71-43ec-8b18-fa3d76602dd2" providerId="ADAL" clId="{D1AA6390-B463-43DD-8E7B-B0FF9CE48B13}" dt="2024-02-09T15:26:49.116" v="316" actId="1076"/>
          <ac:spMkLst>
            <pc:docMk/>
            <pc:sldMk cId="3961726422" sldId="275"/>
            <ac:spMk id="5" creationId="{4510CAC2-C1FB-F1F0-113F-7DDEDC16CD8B}"/>
          </ac:spMkLst>
        </pc:spChg>
        <pc:spChg chg="add mod">
          <ac:chgData name="Mervi Hokkanen" userId="fe617ef1-ff71-43ec-8b18-fa3d76602dd2" providerId="ADAL" clId="{D1AA6390-B463-43DD-8E7B-B0FF9CE48B13}" dt="2024-02-09T15:26:38.275" v="312" actId="1076"/>
          <ac:spMkLst>
            <pc:docMk/>
            <pc:sldMk cId="3961726422" sldId="275"/>
            <ac:spMk id="9" creationId="{18D94329-30AE-6009-4738-114BE55A0396}"/>
          </ac:spMkLst>
        </pc:spChg>
        <pc:picChg chg="add mod">
          <ac:chgData name="Mervi Hokkanen" userId="fe617ef1-ff71-43ec-8b18-fa3d76602dd2" providerId="ADAL" clId="{D1AA6390-B463-43DD-8E7B-B0FF9CE48B13}" dt="2024-02-09T15:26:44.348" v="315" actId="1076"/>
          <ac:picMkLst>
            <pc:docMk/>
            <pc:sldMk cId="3961726422" sldId="275"/>
            <ac:picMk id="7" creationId="{3A0CA8E6-4D3C-48CA-4114-1891CCC212D1}"/>
          </ac:picMkLst>
        </pc:picChg>
      </pc:sldChg>
      <pc:sldChg chg="addSp delSp modSp new mod">
        <pc:chgData name="Mervi Hokkanen" userId="fe617ef1-ff71-43ec-8b18-fa3d76602dd2" providerId="ADAL" clId="{D1AA6390-B463-43DD-8E7B-B0FF9CE48B13}" dt="2024-02-12T11:18:54.931" v="663" actId="1076"/>
        <pc:sldMkLst>
          <pc:docMk/>
          <pc:sldMk cId="2279482239" sldId="276"/>
        </pc:sldMkLst>
        <pc:spChg chg="del">
          <ac:chgData name="Mervi Hokkanen" userId="fe617ef1-ff71-43ec-8b18-fa3d76602dd2" providerId="ADAL" clId="{D1AA6390-B463-43DD-8E7B-B0FF9CE48B13}" dt="2024-02-12T11:17:43.214" v="535" actId="478"/>
          <ac:spMkLst>
            <pc:docMk/>
            <pc:sldMk cId="2279482239" sldId="276"/>
            <ac:spMk id="2" creationId="{D1B0E325-E316-6C76-65E8-8ECDCB4A7CD7}"/>
          </ac:spMkLst>
        </pc:spChg>
        <pc:spChg chg="del">
          <ac:chgData name="Mervi Hokkanen" userId="fe617ef1-ff71-43ec-8b18-fa3d76602dd2" providerId="ADAL" clId="{D1AA6390-B463-43DD-8E7B-B0FF9CE48B13}" dt="2024-02-12T11:16:41.035" v="530" actId="34307"/>
          <ac:spMkLst>
            <pc:docMk/>
            <pc:sldMk cId="2279482239" sldId="276"/>
            <ac:spMk id="3" creationId="{9C95A290-08AB-6EFB-555E-27956E53D24B}"/>
          </ac:spMkLst>
        </pc:spChg>
        <pc:spChg chg="add del mod">
          <ac:chgData name="Mervi Hokkanen" userId="fe617ef1-ff71-43ec-8b18-fa3d76602dd2" providerId="ADAL" clId="{D1AA6390-B463-43DD-8E7B-B0FF9CE48B13}" dt="2024-02-12T11:17:37.827" v="532" actId="931"/>
          <ac:spMkLst>
            <pc:docMk/>
            <pc:sldMk cId="2279482239" sldId="276"/>
            <ac:spMk id="6" creationId="{0B83555D-98FA-0CF2-67DB-C647B624AF0A}"/>
          </ac:spMkLst>
        </pc:spChg>
        <pc:spChg chg="add mod">
          <ac:chgData name="Mervi Hokkanen" userId="fe617ef1-ff71-43ec-8b18-fa3d76602dd2" providerId="ADAL" clId="{D1AA6390-B463-43DD-8E7B-B0FF9CE48B13}" dt="2024-02-12T11:18:54.931" v="663" actId="1076"/>
          <ac:spMkLst>
            <pc:docMk/>
            <pc:sldMk cId="2279482239" sldId="276"/>
            <ac:spMk id="9" creationId="{72C777B8-7488-B9C7-3B3D-C747E27ACC67}"/>
          </ac:spMkLst>
        </pc:spChg>
        <pc:picChg chg="add del mod ord">
          <ac:chgData name="Mervi Hokkanen" userId="fe617ef1-ff71-43ec-8b18-fa3d76602dd2" providerId="ADAL" clId="{D1AA6390-B463-43DD-8E7B-B0FF9CE48B13}" dt="2024-02-12T11:16:46.331" v="531" actId="478"/>
          <ac:picMkLst>
            <pc:docMk/>
            <pc:sldMk cId="2279482239" sldId="276"/>
            <ac:picMk id="4" creationId="{3306D195-0A80-1384-6E3C-C04476D95BB7}"/>
          </ac:picMkLst>
        </pc:picChg>
        <pc:picChg chg="add mod">
          <ac:chgData name="Mervi Hokkanen" userId="fe617ef1-ff71-43ec-8b18-fa3d76602dd2" providerId="ADAL" clId="{D1AA6390-B463-43DD-8E7B-B0FF9CE48B13}" dt="2024-02-12T11:17:50.435" v="538" actId="1076"/>
          <ac:picMkLst>
            <pc:docMk/>
            <pc:sldMk cId="2279482239" sldId="276"/>
            <ac:picMk id="8" creationId="{78D7460B-9FE5-D57B-70D4-BD554C988EF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B3F770A-58C1-4D0D-A711-F2075FC17268}" type="datetimeFigureOut">
              <a:rPr lang="fi-FI" smtClean="0"/>
              <a:t>13.2.2024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4E62F6-463C-4315-91EB-B9772BF5F9F2}" type="slidenum">
              <a:rPr lang="fi-FI" smtClean="0"/>
              <a:t>‹#›</a:t>
            </a:fld>
            <a:endParaRPr lang="fi-FI"/>
          </a:p>
        </p:txBody>
      </p:sp>
    </p:spTree>
    <p:extLst>
      <p:ext uri="{BB962C8B-B14F-4D97-AF65-F5344CB8AC3E}">
        <p14:creationId xmlns:p14="http://schemas.microsoft.com/office/powerpoint/2010/main" val="208453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B3F770A-58C1-4D0D-A711-F2075FC17268}" type="datetimeFigureOut">
              <a:rPr lang="fi-FI" smtClean="0"/>
              <a:t>13.2.2024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4E62F6-463C-4315-91EB-B9772BF5F9F2}" type="slidenum">
              <a:rPr lang="fi-FI" smtClean="0"/>
              <a:t>‹#›</a:t>
            </a:fld>
            <a:endParaRPr lang="fi-FI"/>
          </a:p>
        </p:txBody>
      </p:sp>
    </p:spTree>
    <p:extLst>
      <p:ext uri="{BB962C8B-B14F-4D97-AF65-F5344CB8AC3E}">
        <p14:creationId xmlns:p14="http://schemas.microsoft.com/office/powerpoint/2010/main" val="78443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B3F770A-58C1-4D0D-A711-F2075FC17268}" type="datetimeFigureOut">
              <a:rPr lang="fi-FI" smtClean="0"/>
              <a:t>13.2.2024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4E62F6-463C-4315-91EB-B9772BF5F9F2}" type="slidenum">
              <a:rPr lang="fi-FI" smtClean="0"/>
              <a:t>‹#›</a:t>
            </a:fld>
            <a:endParaRPr lang="fi-FI"/>
          </a:p>
        </p:txBody>
      </p:sp>
    </p:spTree>
    <p:extLst>
      <p:ext uri="{BB962C8B-B14F-4D97-AF65-F5344CB8AC3E}">
        <p14:creationId xmlns:p14="http://schemas.microsoft.com/office/powerpoint/2010/main" val="364816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B3F770A-58C1-4D0D-A711-F2075FC17268}" type="datetimeFigureOut">
              <a:rPr lang="fi-FI" smtClean="0"/>
              <a:t>13.2.2024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4E62F6-463C-4315-91EB-B9772BF5F9F2}" type="slidenum">
              <a:rPr lang="fi-FI" smtClean="0"/>
              <a:t>‹#›</a:t>
            </a:fld>
            <a:endParaRPr lang="fi-FI"/>
          </a:p>
        </p:txBody>
      </p:sp>
    </p:spTree>
    <p:extLst>
      <p:ext uri="{BB962C8B-B14F-4D97-AF65-F5344CB8AC3E}">
        <p14:creationId xmlns:p14="http://schemas.microsoft.com/office/powerpoint/2010/main" val="202742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2B3F770A-58C1-4D0D-A711-F2075FC17268}" type="datetimeFigureOut">
              <a:rPr lang="fi-FI" smtClean="0"/>
              <a:t>13.2.2024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4E62F6-463C-4315-91EB-B9772BF5F9F2}" type="slidenum">
              <a:rPr lang="fi-FI" smtClean="0"/>
              <a:t>‹#›</a:t>
            </a:fld>
            <a:endParaRPr lang="fi-FI"/>
          </a:p>
        </p:txBody>
      </p:sp>
    </p:spTree>
    <p:extLst>
      <p:ext uri="{BB962C8B-B14F-4D97-AF65-F5344CB8AC3E}">
        <p14:creationId xmlns:p14="http://schemas.microsoft.com/office/powerpoint/2010/main" val="266401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B3F770A-58C1-4D0D-A711-F2075FC17268}" type="datetimeFigureOut">
              <a:rPr lang="fi-FI" smtClean="0"/>
              <a:t>13.2.2024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4E62F6-463C-4315-91EB-B9772BF5F9F2}" type="slidenum">
              <a:rPr lang="fi-FI" smtClean="0"/>
              <a:t>‹#›</a:t>
            </a:fld>
            <a:endParaRPr lang="fi-FI"/>
          </a:p>
        </p:txBody>
      </p:sp>
    </p:spTree>
    <p:extLst>
      <p:ext uri="{BB962C8B-B14F-4D97-AF65-F5344CB8AC3E}">
        <p14:creationId xmlns:p14="http://schemas.microsoft.com/office/powerpoint/2010/main" val="259419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2B3F770A-58C1-4D0D-A711-F2075FC17268}" type="datetimeFigureOut">
              <a:rPr lang="fi-FI" smtClean="0"/>
              <a:t>13.2.2024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14E62F6-463C-4315-91EB-B9772BF5F9F2}" type="slidenum">
              <a:rPr lang="fi-FI" smtClean="0"/>
              <a:t>‹#›</a:t>
            </a:fld>
            <a:endParaRPr lang="fi-FI"/>
          </a:p>
        </p:txBody>
      </p:sp>
    </p:spTree>
    <p:extLst>
      <p:ext uri="{BB962C8B-B14F-4D97-AF65-F5344CB8AC3E}">
        <p14:creationId xmlns:p14="http://schemas.microsoft.com/office/powerpoint/2010/main" val="250296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2B3F770A-58C1-4D0D-A711-F2075FC17268}" type="datetimeFigureOut">
              <a:rPr lang="fi-FI" smtClean="0"/>
              <a:t>13.2.2024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14E62F6-463C-4315-91EB-B9772BF5F9F2}" type="slidenum">
              <a:rPr lang="fi-FI" smtClean="0"/>
              <a:t>‹#›</a:t>
            </a:fld>
            <a:endParaRPr lang="fi-FI"/>
          </a:p>
        </p:txBody>
      </p:sp>
    </p:spTree>
    <p:extLst>
      <p:ext uri="{BB962C8B-B14F-4D97-AF65-F5344CB8AC3E}">
        <p14:creationId xmlns:p14="http://schemas.microsoft.com/office/powerpoint/2010/main" val="359550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B3F770A-58C1-4D0D-A711-F2075FC17268}" type="datetimeFigureOut">
              <a:rPr lang="fi-FI" smtClean="0"/>
              <a:t>13.2.2024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14E62F6-463C-4315-91EB-B9772BF5F9F2}" type="slidenum">
              <a:rPr lang="fi-FI" smtClean="0"/>
              <a:t>‹#›</a:t>
            </a:fld>
            <a:endParaRPr lang="fi-FI"/>
          </a:p>
        </p:txBody>
      </p:sp>
    </p:spTree>
    <p:extLst>
      <p:ext uri="{BB962C8B-B14F-4D97-AF65-F5344CB8AC3E}">
        <p14:creationId xmlns:p14="http://schemas.microsoft.com/office/powerpoint/2010/main" val="2979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2B3F770A-58C1-4D0D-A711-F2075FC17268}" type="datetimeFigureOut">
              <a:rPr lang="fi-FI" smtClean="0"/>
              <a:t>13.2.2024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4E62F6-463C-4315-91EB-B9772BF5F9F2}" type="slidenum">
              <a:rPr lang="fi-FI" smtClean="0"/>
              <a:t>‹#›</a:t>
            </a:fld>
            <a:endParaRPr lang="fi-FI"/>
          </a:p>
        </p:txBody>
      </p:sp>
    </p:spTree>
    <p:extLst>
      <p:ext uri="{BB962C8B-B14F-4D97-AF65-F5344CB8AC3E}">
        <p14:creationId xmlns:p14="http://schemas.microsoft.com/office/powerpoint/2010/main" val="238653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2B3F770A-58C1-4D0D-A711-F2075FC17268}" type="datetimeFigureOut">
              <a:rPr lang="fi-FI" smtClean="0"/>
              <a:t>13.2.2024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4E62F6-463C-4315-91EB-B9772BF5F9F2}" type="slidenum">
              <a:rPr lang="fi-FI" smtClean="0"/>
              <a:t>‹#›</a:t>
            </a:fld>
            <a:endParaRPr lang="fi-FI"/>
          </a:p>
        </p:txBody>
      </p:sp>
    </p:spTree>
    <p:extLst>
      <p:ext uri="{BB962C8B-B14F-4D97-AF65-F5344CB8AC3E}">
        <p14:creationId xmlns:p14="http://schemas.microsoft.com/office/powerpoint/2010/main" val="105433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F770A-58C1-4D0D-A711-F2075FC17268}" type="datetimeFigureOut">
              <a:rPr lang="fi-FI" smtClean="0"/>
              <a:t>13.2.2024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E62F6-463C-4315-91EB-B9772BF5F9F2}" type="slidenum">
              <a:rPr lang="fi-FI" smtClean="0"/>
              <a:t>‹#›</a:t>
            </a:fld>
            <a:endParaRPr lang="fi-FI"/>
          </a:p>
        </p:txBody>
      </p:sp>
    </p:spTree>
    <p:extLst>
      <p:ext uri="{BB962C8B-B14F-4D97-AF65-F5344CB8AC3E}">
        <p14:creationId xmlns:p14="http://schemas.microsoft.com/office/powerpoint/2010/main" val="333248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948729"/>
            <a:ext cx="9144000" cy="2387600"/>
          </a:xfrm>
        </p:spPr>
        <p:txBody>
          <a:bodyPr/>
          <a:lstStyle/>
          <a:p>
            <a:r>
              <a:rPr lang="fi-FI" b="1" dirty="0">
                <a:solidFill>
                  <a:schemeClr val="tx2">
                    <a:lumMod val="50000"/>
                  </a:schemeClr>
                </a:solidFill>
                <a:latin typeface="+mn-lt"/>
              </a:rPr>
              <a:t>KU3 </a:t>
            </a:r>
            <a:br>
              <a:rPr lang="fi-FI" b="1" dirty="0">
                <a:solidFill>
                  <a:schemeClr val="tx2">
                    <a:lumMod val="50000"/>
                  </a:schemeClr>
                </a:solidFill>
                <a:latin typeface="+mn-lt"/>
              </a:rPr>
            </a:br>
            <a:r>
              <a:rPr lang="fi-FI" b="1" dirty="0">
                <a:solidFill>
                  <a:schemeClr val="tx2">
                    <a:lumMod val="50000"/>
                  </a:schemeClr>
                </a:solidFill>
                <a:latin typeface="+mn-lt"/>
              </a:rPr>
              <a:t>Osallisena mediassa</a:t>
            </a:r>
          </a:p>
        </p:txBody>
      </p:sp>
      <p:sp>
        <p:nvSpPr>
          <p:cNvPr id="3" name="Alaotsikko 2"/>
          <p:cNvSpPr>
            <a:spLocks noGrp="1"/>
          </p:cNvSpPr>
          <p:nvPr>
            <p:ph type="subTitle" idx="1"/>
          </p:nvPr>
        </p:nvSpPr>
        <p:spPr>
          <a:xfrm>
            <a:off x="1524000" y="4405604"/>
            <a:ext cx="9144000" cy="1655762"/>
          </a:xfrm>
        </p:spPr>
        <p:txBody>
          <a:bodyPr>
            <a:normAutofit/>
          </a:bodyPr>
          <a:lstStyle/>
          <a:p>
            <a:r>
              <a:rPr lang="fi-FI" sz="3200" b="1" dirty="0">
                <a:solidFill>
                  <a:schemeClr val="bg1"/>
                </a:solidFill>
              </a:rPr>
              <a:t>Kevät 2024</a:t>
            </a:r>
          </a:p>
        </p:txBody>
      </p:sp>
    </p:spTree>
    <p:extLst>
      <p:ext uri="{BB962C8B-B14F-4D97-AF65-F5344CB8AC3E}">
        <p14:creationId xmlns:p14="http://schemas.microsoft.com/office/powerpoint/2010/main" val="353451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4AB6DBB-4D0B-4A84-F569-D0B1B5191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32" y="0"/>
            <a:ext cx="4819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78A59001-DBBD-7261-FE39-D36CFF74AB17}"/>
              </a:ext>
            </a:extLst>
          </p:cNvPr>
          <p:cNvSpPr txBox="1"/>
          <p:nvPr/>
        </p:nvSpPr>
        <p:spPr>
          <a:xfrm>
            <a:off x="5573782" y="6488668"/>
            <a:ext cx="5095461" cy="369332"/>
          </a:xfrm>
          <a:prstGeom prst="rect">
            <a:avLst/>
          </a:prstGeom>
          <a:noFill/>
        </p:spPr>
        <p:txBody>
          <a:bodyPr wrap="square" rtlCol="0">
            <a:spAutoFit/>
          </a:bodyPr>
          <a:lstStyle/>
          <a:p>
            <a:r>
              <a:rPr lang="fi-FI" dirty="0"/>
              <a:t>Ihana viesti. </a:t>
            </a:r>
            <a:r>
              <a:rPr lang="fi-FI" i="1" dirty="0"/>
              <a:t>Anni Viitanen</a:t>
            </a:r>
          </a:p>
        </p:txBody>
      </p:sp>
      <p:pic>
        <p:nvPicPr>
          <p:cNvPr id="2052" name="Picture 4">
            <a:extLst>
              <a:ext uri="{FF2B5EF4-FFF2-40B4-BE49-F238E27FC236}">
                <a16:creationId xmlns:a16="http://schemas.microsoft.com/office/drawing/2014/main" id="{B90BE613-C1A8-543F-073A-303C024EF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424" y="0"/>
            <a:ext cx="4143444" cy="5853394"/>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C9FCE541-0340-6065-1CFD-95449CA7DB36}"/>
              </a:ext>
            </a:extLst>
          </p:cNvPr>
          <p:cNvSpPr txBox="1"/>
          <p:nvPr/>
        </p:nvSpPr>
        <p:spPr>
          <a:xfrm>
            <a:off x="6838122" y="5853394"/>
            <a:ext cx="4721088" cy="646331"/>
          </a:xfrm>
          <a:prstGeom prst="rect">
            <a:avLst/>
          </a:prstGeom>
          <a:noFill/>
        </p:spPr>
        <p:txBody>
          <a:bodyPr wrap="square" rtlCol="0">
            <a:spAutoFit/>
          </a:bodyPr>
          <a:lstStyle/>
          <a:p>
            <a:pPr algn="r"/>
            <a:r>
              <a:rPr lang="fi-FI" dirty="0"/>
              <a:t>Mediasta löydät uutta tietoa ja inspiroivia ihmisiä. </a:t>
            </a:r>
            <a:r>
              <a:rPr lang="fi-FI" i="1" dirty="0"/>
              <a:t>Nea Salminen</a:t>
            </a:r>
          </a:p>
        </p:txBody>
      </p:sp>
    </p:spTree>
    <p:extLst>
      <p:ext uri="{BB962C8B-B14F-4D97-AF65-F5344CB8AC3E}">
        <p14:creationId xmlns:p14="http://schemas.microsoft.com/office/powerpoint/2010/main" val="112276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7A15804-364F-0083-C1A3-96F7851B3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33" y="0"/>
            <a:ext cx="48148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5C81FF76-7FAF-58AB-5088-17DDBDA6AC15}"/>
              </a:ext>
            </a:extLst>
          </p:cNvPr>
          <p:cNvSpPr txBox="1"/>
          <p:nvPr/>
        </p:nvSpPr>
        <p:spPr>
          <a:xfrm>
            <a:off x="5421520" y="6452228"/>
            <a:ext cx="5337313" cy="369332"/>
          </a:xfrm>
          <a:prstGeom prst="rect">
            <a:avLst/>
          </a:prstGeom>
          <a:noFill/>
        </p:spPr>
        <p:txBody>
          <a:bodyPr wrap="square" rtlCol="0">
            <a:spAutoFit/>
          </a:bodyPr>
          <a:lstStyle/>
          <a:p>
            <a:r>
              <a:rPr lang="fi-FI" dirty="0"/>
              <a:t>Media yhdistää ihmisiä. </a:t>
            </a:r>
            <a:r>
              <a:rPr lang="fi-FI" i="1" dirty="0" err="1"/>
              <a:t>Nikoleta</a:t>
            </a:r>
            <a:r>
              <a:rPr lang="fi-FI" i="1" dirty="0"/>
              <a:t> </a:t>
            </a:r>
            <a:r>
              <a:rPr lang="fi-FI" i="1" dirty="0" err="1"/>
              <a:t>Kanelli</a:t>
            </a:r>
            <a:r>
              <a:rPr lang="fi-FI" i="1" dirty="0"/>
              <a:t>.</a:t>
            </a:r>
          </a:p>
        </p:txBody>
      </p:sp>
      <p:pic>
        <p:nvPicPr>
          <p:cNvPr id="5124" name="Picture 4">
            <a:extLst>
              <a:ext uri="{FF2B5EF4-FFF2-40B4-BE49-F238E27FC236}">
                <a16:creationId xmlns:a16="http://schemas.microsoft.com/office/drawing/2014/main" id="{918CF177-A8E7-254C-50DC-DE1581E08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206" y="0"/>
            <a:ext cx="3897627" cy="5618202"/>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1727C63D-7471-1311-E763-44BDA5F1D2D3}"/>
              </a:ext>
            </a:extLst>
          </p:cNvPr>
          <p:cNvSpPr txBox="1"/>
          <p:nvPr/>
        </p:nvSpPr>
        <p:spPr>
          <a:xfrm>
            <a:off x="6574459" y="5640238"/>
            <a:ext cx="4184374" cy="646331"/>
          </a:xfrm>
          <a:prstGeom prst="rect">
            <a:avLst/>
          </a:prstGeom>
          <a:noFill/>
        </p:spPr>
        <p:txBody>
          <a:bodyPr wrap="square" rtlCol="0">
            <a:spAutoFit/>
          </a:bodyPr>
          <a:lstStyle/>
          <a:p>
            <a:pPr algn="r"/>
            <a:r>
              <a:rPr lang="fi-FI" dirty="0"/>
              <a:t>Media vaikuttaa kauneusihanteisiin. </a:t>
            </a:r>
            <a:r>
              <a:rPr lang="fi-FI" i="1" dirty="0"/>
              <a:t>Sandra Sihvonen</a:t>
            </a:r>
          </a:p>
        </p:txBody>
      </p:sp>
    </p:spTree>
    <p:extLst>
      <p:ext uri="{BB962C8B-B14F-4D97-AF65-F5344CB8AC3E}">
        <p14:creationId xmlns:p14="http://schemas.microsoft.com/office/powerpoint/2010/main" val="1691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153345" y="6396335"/>
            <a:ext cx="8021748" cy="461665"/>
          </a:xfrm>
          <a:prstGeom prst="rect">
            <a:avLst/>
          </a:prstGeom>
        </p:spPr>
        <p:txBody>
          <a:bodyPr wrap="none">
            <a:spAutoFit/>
          </a:bodyPr>
          <a:lstStyle/>
          <a:p>
            <a:r>
              <a:rPr lang="fi-FI" sz="2400" b="1" dirty="0">
                <a:solidFill>
                  <a:schemeClr val="accent4">
                    <a:lumMod val="50000"/>
                  </a:schemeClr>
                </a:solidFill>
              </a:rPr>
              <a:t>Valokuvaustehtävä, aiheena omakuva (tehdään omalla ajalla)</a:t>
            </a:r>
          </a:p>
        </p:txBody>
      </p:sp>
      <p:sp>
        <p:nvSpPr>
          <p:cNvPr id="5" name="Suorakulmio 4"/>
          <p:cNvSpPr/>
          <p:nvPr/>
        </p:nvSpPr>
        <p:spPr>
          <a:xfrm>
            <a:off x="391885" y="169816"/>
            <a:ext cx="10620103" cy="6093976"/>
          </a:xfrm>
          <a:prstGeom prst="rect">
            <a:avLst/>
          </a:prstGeom>
        </p:spPr>
        <p:txBody>
          <a:bodyPr wrap="square">
            <a:spAutoFit/>
          </a:bodyPr>
          <a:lstStyle/>
          <a:p>
            <a:r>
              <a:rPr lang="fi-FI" sz="2400" b="1" dirty="0">
                <a:solidFill>
                  <a:srgbClr val="333333"/>
                </a:solidFill>
              </a:rPr>
              <a:t>Valitse vähintään viisi kuvausotetta alla olevista vaihtoehdoista ja valokuvaa itsestäsi omakuvia kännykällä.</a:t>
            </a:r>
          </a:p>
          <a:p>
            <a:r>
              <a:rPr lang="fi-FI" dirty="0">
                <a:solidFill>
                  <a:srgbClr val="333333"/>
                </a:solidFill>
              </a:rPr>
              <a:t>Ota omakuva </a:t>
            </a:r>
          </a:p>
          <a:p>
            <a:r>
              <a:rPr lang="fi-FI" dirty="0">
                <a:solidFill>
                  <a:srgbClr val="333333"/>
                </a:solidFill>
              </a:rPr>
              <a:t>- jossa on valo-efekti</a:t>
            </a:r>
            <a:br>
              <a:rPr lang="fi-FI" dirty="0">
                <a:solidFill>
                  <a:srgbClr val="333333"/>
                </a:solidFill>
              </a:rPr>
            </a:br>
            <a:r>
              <a:rPr lang="fi-FI" dirty="0">
                <a:solidFill>
                  <a:srgbClr val="333333"/>
                </a:solidFill>
              </a:rPr>
              <a:t>- joka on kuva siluetistasi</a:t>
            </a:r>
            <a:br>
              <a:rPr lang="fi-FI" dirty="0">
                <a:solidFill>
                  <a:srgbClr val="333333"/>
                </a:solidFill>
              </a:rPr>
            </a:br>
            <a:r>
              <a:rPr lang="fi-FI" dirty="0">
                <a:solidFill>
                  <a:srgbClr val="333333"/>
                </a:solidFill>
              </a:rPr>
              <a:t>- jonka tausta kertoo sinusta</a:t>
            </a:r>
            <a:br>
              <a:rPr lang="fi-FI" dirty="0">
                <a:solidFill>
                  <a:srgbClr val="333333"/>
                </a:solidFill>
              </a:rPr>
            </a:br>
            <a:r>
              <a:rPr lang="fi-FI" dirty="0">
                <a:solidFill>
                  <a:srgbClr val="333333"/>
                </a:solidFill>
              </a:rPr>
              <a:t>- jossa näyt heijastuksena</a:t>
            </a:r>
            <a:br>
              <a:rPr lang="fi-FI" dirty="0">
                <a:solidFill>
                  <a:srgbClr val="333333"/>
                </a:solidFill>
              </a:rPr>
            </a:br>
            <a:r>
              <a:rPr lang="fi-FI" dirty="0">
                <a:solidFill>
                  <a:srgbClr val="333333"/>
                </a:solidFill>
              </a:rPr>
              <a:t>- jossa näkyy sinusta jokin yksityiskohta tai osa-rajaus</a:t>
            </a:r>
            <a:br>
              <a:rPr lang="fi-FI" dirty="0">
                <a:solidFill>
                  <a:srgbClr val="333333"/>
                </a:solidFill>
              </a:rPr>
            </a:br>
            <a:r>
              <a:rPr lang="fi-FI" dirty="0">
                <a:solidFill>
                  <a:srgbClr val="333333"/>
                </a:solidFill>
              </a:rPr>
              <a:t>- jossa hassuttelet</a:t>
            </a:r>
            <a:br>
              <a:rPr lang="fi-FI" dirty="0">
                <a:solidFill>
                  <a:srgbClr val="333333"/>
                </a:solidFill>
              </a:rPr>
            </a:br>
            <a:r>
              <a:rPr lang="fi-FI" dirty="0">
                <a:solidFill>
                  <a:srgbClr val="333333"/>
                </a:solidFill>
              </a:rPr>
              <a:t>- jossa näyt jonkin esineen lävitse</a:t>
            </a:r>
            <a:br>
              <a:rPr lang="fi-FI" dirty="0">
                <a:solidFill>
                  <a:srgbClr val="333333"/>
                </a:solidFill>
              </a:rPr>
            </a:br>
            <a:r>
              <a:rPr lang="fi-FI" dirty="0">
                <a:solidFill>
                  <a:srgbClr val="333333"/>
                </a:solidFill>
              </a:rPr>
              <a:t>- joka on mustavalkoinen</a:t>
            </a:r>
            <a:br>
              <a:rPr lang="fi-FI" dirty="0">
                <a:solidFill>
                  <a:srgbClr val="333333"/>
                </a:solidFill>
              </a:rPr>
            </a:br>
            <a:r>
              <a:rPr lang="fi-FI" dirty="0">
                <a:solidFill>
                  <a:srgbClr val="333333"/>
                </a:solidFill>
              </a:rPr>
              <a:t>- jossa on mukana lempivärisi</a:t>
            </a:r>
            <a:br>
              <a:rPr lang="fi-FI" dirty="0">
                <a:solidFill>
                  <a:srgbClr val="333333"/>
                </a:solidFill>
              </a:rPr>
            </a:br>
            <a:r>
              <a:rPr lang="fi-FI" dirty="0">
                <a:solidFill>
                  <a:srgbClr val="333333"/>
                </a:solidFill>
              </a:rPr>
              <a:t>- joka korostaa vahvuuksiasi</a:t>
            </a:r>
            <a:br>
              <a:rPr lang="fi-FI" dirty="0">
                <a:solidFill>
                  <a:srgbClr val="333333"/>
                </a:solidFill>
              </a:rPr>
            </a:br>
            <a:r>
              <a:rPr lang="fi-FI" dirty="0">
                <a:solidFill>
                  <a:srgbClr val="333333"/>
                </a:solidFill>
              </a:rPr>
              <a:t>- joka paljastaa heikkoutesi</a:t>
            </a:r>
            <a:br>
              <a:rPr lang="fi-FI" dirty="0">
                <a:solidFill>
                  <a:srgbClr val="333333"/>
                </a:solidFill>
              </a:rPr>
            </a:br>
            <a:r>
              <a:rPr lang="fi-FI" dirty="0">
                <a:solidFill>
                  <a:srgbClr val="333333"/>
                </a:solidFill>
              </a:rPr>
              <a:t>- sinulle tärkeän ihmisen kanssa</a:t>
            </a:r>
            <a:br>
              <a:rPr lang="fi-FI" dirty="0">
                <a:solidFill>
                  <a:srgbClr val="333333"/>
                </a:solidFill>
              </a:rPr>
            </a:br>
            <a:r>
              <a:rPr lang="fi-FI" dirty="0">
                <a:solidFill>
                  <a:srgbClr val="333333"/>
                </a:solidFill>
              </a:rPr>
              <a:t>- sinulle tärkeän maiseman kanssa</a:t>
            </a:r>
            <a:br>
              <a:rPr lang="fi-FI" dirty="0">
                <a:solidFill>
                  <a:srgbClr val="333333"/>
                </a:solidFill>
              </a:rPr>
            </a:br>
            <a:r>
              <a:rPr lang="fi-FI" dirty="0">
                <a:solidFill>
                  <a:srgbClr val="333333"/>
                </a:solidFill>
              </a:rPr>
              <a:t>- joka näyttää sinut sellaisena kuin haluaisit tulla nähdyksi</a:t>
            </a:r>
            <a:br>
              <a:rPr lang="fi-FI" dirty="0">
                <a:solidFill>
                  <a:srgbClr val="333333"/>
                </a:solidFill>
              </a:rPr>
            </a:br>
            <a:r>
              <a:rPr lang="fi-FI" dirty="0">
                <a:solidFill>
                  <a:srgbClr val="333333"/>
                </a:solidFill>
              </a:rPr>
              <a:t>- joka näyttää sinut roolissa, joka määrittelee sinua</a:t>
            </a:r>
            <a:br>
              <a:rPr lang="fi-FI" dirty="0">
                <a:solidFill>
                  <a:srgbClr val="333333"/>
                </a:solidFill>
              </a:rPr>
            </a:br>
            <a:r>
              <a:rPr lang="fi-FI" dirty="0">
                <a:solidFill>
                  <a:srgbClr val="333333"/>
                </a:solidFill>
              </a:rPr>
              <a:t>- josta välittyy haaveesi</a:t>
            </a:r>
            <a:br>
              <a:rPr lang="fi-FI" dirty="0">
                <a:solidFill>
                  <a:srgbClr val="333333"/>
                </a:solidFill>
              </a:rPr>
            </a:br>
            <a:r>
              <a:rPr lang="fi-FI" dirty="0">
                <a:solidFill>
                  <a:srgbClr val="333333"/>
                </a:solidFill>
              </a:rPr>
              <a:t>- joka näyttää salatun, piilotetun puolesi</a:t>
            </a:r>
            <a:br>
              <a:rPr lang="fi-FI" dirty="0">
                <a:solidFill>
                  <a:srgbClr val="333333"/>
                </a:solidFill>
              </a:rPr>
            </a:br>
            <a:r>
              <a:rPr lang="fi-FI" dirty="0">
                <a:solidFill>
                  <a:srgbClr val="333333"/>
                </a:solidFill>
              </a:rPr>
              <a:t>- jossa olet hämmentynyt </a:t>
            </a:r>
            <a:endParaRPr lang="fi-FI" b="0" i="0" dirty="0">
              <a:solidFill>
                <a:srgbClr val="333333"/>
              </a:solidFill>
              <a:effectLst/>
            </a:endParaRPr>
          </a:p>
        </p:txBody>
      </p:sp>
    </p:spTree>
    <p:extLst>
      <p:ext uri="{BB962C8B-B14F-4D97-AF65-F5344CB8AC3E}">
        <p14:creationId xmlns:p14="http://schemas.microsoft.com/office/powerpoint/2010/main" val="188392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2037725" y="5821288"/>
            <a:ext cx="8044382" cy="830997"/>
          </a:xfrm>
          <a:prstGeom prst="rect">
            <a:avLst/>
          </a:prstGeom>
        </p:spPr>
        <p:txBody>
          <a:bodyPr wrap="none">
            <a:spAutoFit/>
          </a:bodyPr>
          <a:lstStyle/>
          <a:p>
            <a:r>
              <a:rPr lang="fi-FI" sz="2400" b="1" dirty="0">
                <a:solidFill>
                  <a:schemeClr val="tx2">
                    <a:lumMod val="50000"/>
                  </a:schemeClr>
                </a:solidFill>
              </a:rPr>
              <a:t>Uutiskuvan maalaus tai piirustus, </a:t>
            </a:r>
          </a:p>
          <a:p>
            <a:r>
              <a:rPr lang="fi-FI" sz="2400" i="1" dirty="0">
                <a:solidFill>
                  <a:schemeClr val="tx2">
                    <a:lumMod val="50000"/>
                  </a:schemeClr>
                </a:solidFill>
              </a:rPr>
              <a:t>Ajankohtaisen aiheen käsittely maalaten, piirtäen tai kollaasina</a:t>
            </a:r>
          </a:p>
        </p:txBody>
      </p:sp>
      <p:pic>
        <p:nvPicPr>
          <p:cNvPr id="3074" name="Picture 2" descr="https://peda.net/petajavesi/lukio/Oppiaineet/kuvataide/3-kurssi/uutiskuvamaalauksia/lapsi-jpg:file/photo/6503ed602a3100075cf8be995d1e9ecf1b343b00/lap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306" y="261257"/>
            <a:ext cx="7931801" cy="540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7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eda.net/petajavesi/lukio/Oppiaineet/kuvataide/3-kurssi/uutiskuvan-sijoittaminen-uuteen-maailmaa/i20210817153814:file/photo/2959dd20cc2cdb9c65bd4660ed7dab63402ea0f7/IMG_20210604_101043190%20%28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5" y="121778"/>
            <a:ext cx="5154118" cy="6629091"/>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a:off x="5852079" y="5089767"/>
            <a:ext cx="5447293" cy="1569660"/>
          </a:xfrm>
          <a:prstGeom prst="rect">
            <a:avLst/>
          </a:prstGeom>
        </p:spPr>
        <p:txBody>
          <a:bodyPr wrap="square">
            <a:spAutoFit/>
          </a:bodyPr>
          <a:lstStyle/>
          <a:p>
            <a:r>
              <a:rPr lang="fi-FI" sz="2400" b="1" dirty="0">
                <a:solidFill>
                  <a:schemeClr val="tx2">
                    <a:lumMod val="50000"/>
                  </a:schemeClr>
                </a:solidFill>
              </a:rPr>
              <a:t>Vaihtoehtoisen todellisuuden </a:t>
            </a:r>
            <a:br>
              <a:rPr lang="fi-FI" sz="2400" b="1" dirty="0">
                <a:solidFill>
                  <a:schemeClr val="tx2">
                    <a:lumMod val="50000"/>
                  </a:schemeClr>
                </a:solidFill>
              </a:rPr>
            </a:br>
            <a:r>
              <a:rPr lang="fi-FI" sz="2400" b="1" dirty="0">
                <a:solidFill>
                  <a:schemeClr val="tx2">
                    <a:lumMod val="50000"/>
                  </a:schemeClr>
                </a:solidFill>
              </a:rPr>
              <a:t>luominen uutiskuvaan </a:t>
            </a:r>
          </a:p>
          <a:p>
            <a:r>
              <a:rPr lang="fi-FI" sz="2400" i="1" dirty="0">
                <a:solidFill>
                  <a:schemeClr val="tx2">
                    <a:lumMod val="50000"/>
                  </a:schemeClr>
                </a:solidFill>
              </a:rPr>
              <a:t>Printataan uutiskuva, josta leikataan osa pois ja tämä korvataan uudella näkymällä </a:t>
            </a:r>
          </a:p>
        </p:txBody>
      </p:sp>
    </p:spTree>
    <p:extLst>
      <p:ext uri="{BB962C8B-B14F-4D97-AF65-F5344CB8AC3E}">
        <p14:creationId xmlns:p14="http://schemas.microsoft.com/office/powerpoint/2010/main" val="14333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774" y="369170"/>
            <a:ext cx="5590903" cy="5590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325" y="363207"/>
            <a:ext cx="5590903" cy="5590904"/>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a:off x="343774" y="6027165"/>
            <a:ext cx="9890785" cy="461665"/>
          </a:xfrm>
          <a:prstGeom prst="rect">
            <a:avLst/>
          </a:prstGeom>
        </p:spPr>
        <p:txBody>
          <a:bodyPr wrap="none">
            <a:spAutoFit/>
          </a:bodyPr>
          <a:lstStyle/>
          <a:p>
            <a:r>
              <a:rPr lang="fi-FI" sz="2400" b="1" dirty="0">
                <a:solidFill>
                  <a:schemeClr val="tx2">
                    <a:lumMod val="50000"/>
                  </a:schemeClr>
                </a:solidFill>
              </a:rPr>
              <a:t>Maailman huonoimman levynkannen suunnittelutehtävä (Oulunkylän lukio)</a:t>
            </a:r>
          </a:p>
        </p:txBody>
      </p:sp>
    </p:spTree>
    <p:extLst>
      <p:ext uri="{BB962C8B-B14F-4D97-AF65-F5344CB8AC3E}">
        <p14:creationId xmlns:p14="http://schemas.microsoft.com/office/powerpoint/2010/main" val="92001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5132"/>
            <a:ext cx="5995850" cy="59958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793" y="235132"/>
            <a:ext cx="6012166" cy="599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44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 y="434002"/>
            <a:ext cx="6215733" cy="54449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663" y="434002"/>
            <a:ext cx="5444916" cy="544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94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2709" y="0"/>
            <a:ext cx="6849291" cy="6852691"/>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a:off x="239271" y="692332"/>
            <a:ext cx="4306603" cy="5262979"/>
          </a:xfrm>
          <a:prstGeom prst="rect">
            <a:avLst/>
          </a:prstGeom>
        </p:spPr>
        <p:txBody>
          <a:bodyPr wrap="square">
            <a:spAutoFit/>
          </a:bodyPr>
          <a:lstStyle/>
          <a:p>
            <a:r>
              <a:rPr lang="fi-FI" sz="2400" b="1" dirty="0">
                <a:solidFill>
                  <a:schemeClr val="tx2">
                    <a:lumMod val="50000"/>
                  </a:schemeClr>
                </a:solidFill>
              </a:rPr>
              <a:t>Suunnittele </a:t>
            </a:r>
          </a:p>
          <a:p>
            <a:r>
              <a:rPr lang="fi-FI" sz="2400" b="1" dirty="0">
                <a:solidFill>
                  <a:schemeClr val="tx2">
                    <a:lumMod val="50000"/>
                  </a:schemeClr>
                </a:solidFill>
              </a:rPr>
              <a:t>kansi itse, kaveri kuvaa</a:t>
            </a:r>
          </a:p>
          <a:p>
            <a:endParaRPr lang="fi-FI" sz="2400" b="1" dirty="0">
              <a:solidFill>
                <a:schemeClr val="tx2">
                  <a:lumMod val="50000"/>
                </a:schemeClr>
              </a:solidFill>
            </a:endParaRPr>
          </a:p>
          <a:p>
            <a:r>
              <a:rPr lang="fi-FI" sz="2400" b="1" dirty="0">
                <a:solidFill>
                  <a:schemeClr val="tx2">
                    <a:lumMod val="50000"/>
                  </a:schemeClr>
                </a:solidFill>
              </a:rPr>
              <a:t>Mieti näitä:</a:t>
            </a:r>
          </a:p>
          <a:p>
            <a:r>
              <a:rPr lang="fi-FI" sz="2400" i="1" dirty="0">
                <a:solidFill>
                  <a:schemeClr val="tx2">
                    <a:lumMod val="50000"/>
                  </a:schemeClr>
                </a:solidFill>
              </a:rPr>
              <a:t>Sommittelu</a:t>
            </a:r>
          </a:p>
          <a:p>
            <a:r>
              <a:rPr lang="fi-FI" sz="2400" i="1" dirty="0">
                <a:solidFill>
                  <a:schemeClr val="tx2">
                    <a:lumMod val="50000"/>
                  </a:schemeClr>
                </a:solidFill>
              </a:rPr>
              <a:t>Rajaus</a:t>
            </a:r>
          </a:p>
          <a:p>
            <a:r>
              <a:rPr lang="fi-FI" sz="2400" i="1" dirty="0">
                <a:solidFill>
                  <a:schemeClr val="tx2">
                    <a:lumMod val="50000"/>
                  </a:schemeClr>
                </a:solidFill>
              </a:rPr>
              <a:t>Typografia</a:t>
            </a:r>
          </a:p>
          <a:p>
            <a:r>
              <a:rPr lang="fi-FI" sz="2400" i="1" dirty="0">
                <a:solidFill>
                  <a:schemeClr val="tx2">
                    <a:lumMod val="50000"/>
                  </a:schemeClr>
                </a:solidFill>
              </a:rPr>
              <a:t>Valaisu</a:t>
            </a:r>
          </a:p>
          <a:p>
            <a:r>
              <a:rPr lang="fi-FI" sz="2400" i="1" dirty="0">
                <a:solidFill>
                  <a:schemeClr val="tx2">
                    <a:lumMod val="50000"/>
                  </a:schemeClr>
                </a:solidFill>
              </a:rPr>
              <a:t>Asusteet</a:t>
            </a:r>
          </a:p>
          <a:p>
            <a:r>
              <a:rPr lang="fi-FI" sz="2400" i="1" dirty="0">
                <a:solidFill>
                  <a:schemeClr val="tx2">
                    <a:lumMod val="50000"/>
                  </a:schemeClr>
                </a:solidFill>
              </a:rPr>
              <a:t>Tyyli</a:t>
            </a:r>
          </a:p>
          <a:p>
            <a:r>
              <a:rPr lang="fi-FI" sz="2400" i="1" dirty="0">
                <a:solidFill>
                  <a:schemeClr val="tx2">
                    <a:lumMod val="50000"/>
                  </a:schemeClr>
                </a:solidFill>
              </a:rPr>
              <a:t>Artistin ja musiikin sanoma</a:t>
            </a:r>
          </a:p>
          <a:p>
            <a:r>
              <a:rPr lang="fi-FI" sz="2400" i="1" dirty="0">
                <a:solidFill>
                  <a:schemeClr val="tx2">
                    <a:lumMod val="50000"/>
                  </a:schemeClr>
                </a:solidFill>
              </a:rPr>
              <a:t>Kuvauspaikka</a:t>
            </a:r>
          </a:p>
          <a:p>
            <a:endParaRPr lang="fi-FI" sz="2400" b="1" dirty="0">
              <a:solidFill>
                <a:schemeClr val="tx2">
                  <a:lumMod val="50000"/>
                </a:schemeClr>
              </a:solidFill>
            </a:endParaRPr>
          </a:p>
          <a:p>
            <a:r>
              <a:rPr lang="fi-FI" sz="2400" b="1" dirty="0">
                <a:solidFill>
                  <a:schemeClr val="tx2">
                    <a:lumMod val="50000"/>
                  </a:schemeClr>
                </a:solidFill>
              </a:rPr>
              <a:t>Työniloa!</a:t>
            </a:r>
          </a:p>
        </p:txBody>
      </p:sp>
    </p:spTree>
    <p:extLst>
      <p:ext uri="{BB962C8B-B14F-4D97-AF65-F5344CB8AC3E}">
        <p14:creationId xmlns:p14="http://schemas.microsoft.com/office/powerpoint/2010/main" val="2025380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eda.net/petajavesi/lukio/Oppiaineet/kuvataide/3-kurssi/vastamainoksia/kys-jpg:file/photo/4f6e314c79b58b5c4768f46b8c0cf9e1508b1303/k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8" y="712527"/>
            <a:ext cx="7682142" cy="51214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peda.net/petajavesi/lukio/Oppiaineet/kuvataide/3-kurssi/logomuunnoksia/t:file/photo/f2b01cf59d5841024b964c3e0ea13607a2d4c75b/thumbnail_Shitro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8911" y="712527"/>
            <a:ext cx="4026333" cy="284295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peda.net/petajavesi/lukio/Oppiaineet/kuvataide/3-kurssi/logomuunnoksia/pikavilppi-jpg:file/photo/2efbd3281564eef97ebd9d4ea2fbb648447e60d5/pikavilppi.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84" t="10875" r="9466" b="14590"/>
          <a:stretch/>
        </p:blipFill>
        <p:spPr bwMode="auto">
          <a:xfrm>
            <a:off x="8397583" y="3688397"/>
            <a:ext cx="3248987" cy="2145558"/>
          </a:xfrm>
          <a:prstGeom prst="rect">
            <a:avLst/>
          </a:prstGeom>
          <a:noFill/>
          <a:extLst>
            <a:ext uri="{909E8E84-426E-40DD-AFC4-6F175D3DCCD1}">
              <a14:hiddenFill xmlns:a14="http://schemas.microsoft.com/office/drawing/2010/main">
                <a:solidFill>
                  <a:srgbClr val="FFFFFF"/>
                </a:solidFill>
              </a14:hiddenFill>
            </a:ext>
          </a:extLst>
        </p:spPr>
      </p:pic>
      <p:sp>
        <p:nvSpPr>
          <p:cNvPr id="7" name="Suorakulmio 6"/>
          <p:cNvSpPr/>
          <p:nvPr/>
        </p:nvSpPr>
        <p:spPr>
          <a:xfrm>
            <a:off x="158438" y="5833955"/>
            <a:ext cx="8479373" cy="461665"/>
          </a:xfrm>
          <a:prstGeom prst="rect">
            <a:avLst/>
          </a:prstGeom>
        </p:spPr>
        <p:txBody>
          <a:bodyPr wrap="none">
            <a:spAutoFit/>
          </a:bodyPr>
          <a:lstStyle/>
          <a:p>
            <a:r>
              <a:rPr lang="fi-FI" sz="2400" b="1" dirty="0">
                <a:solidFill>
                  <a:schemeClr val="tx2">
                    <a:lumMod val="50000"/>
                  </a:schemeClr>
                </a:solidFill>
              </a:rPr>
              <a:t>Vastamainoksen tai logomuunnoksen toteutus, käsin tai koneella</a:t>
            </a:r>
          </a:p>
        </p:txBody>
      </p:sp>
    </p:spTree>
    <p:extLst>
      <p:ext uri="{BB962C8B-B14F-4D97-AF65-F5344CB8AC3E}">
        <p14:creationId xmlns:p14="http://schemas.microsoft.com/office/powerpoint/2010/main" val="266582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162594" y="966651"/>
            <a:ext cx="8203475" cy="4924425"/>
          </a:xfrm>
          <a:prstGeom prst="rect">
            <a:avLst/>
          </a:prstGeom>
          <a:noFill/>
        </p:spPr>
        <p:txBody>
          <a:bodyPr wrap="square" rtlCol="0">
            <a:spAutoFit/>
          </a:bodyPr>
          <a:lstStyle/>
          <a:p>
            <a:r>
              <a:rPr lang="fi-FI" sz="2400" b="1" dirty="0">
                <a:solidFill>
                  <a:schemeClr val="accent4">
                    <a:lumMod val="75000"/>
                  </a:schemeClr>
                </a:solidFill>
              </a:rPr>
              <a:t>Kurssitehtävät:</a:t>
            </a:r>
          </a:p>
          <a:p>
            <a:endParaRPr lang="fi-FI" dirty="0"/>
          </a:p>
          <a:p>
            <a:pPr marL="342900" indent="-342900">
              <a:buAutoNum type="arabicPeriod"/>
            </a:pPr>
            <a:r>
              <a:rPr lang="fi-FI" dirty="0"/>
              <a:t>Yhden ikonisen valokuvan esittely</a:t>
            </a:r>
          </a:p>
          <a:p>
            <a:pPr marL="342900" indent="-342900">
              <a:buAutoNum type="arabicPeriod"/>
            </a:pPr>
            <a:r>
              <a:rPr lang="fi-FI" dirty="0"/>
              <a:t>Yhden vastamainoksen valinta ja esittely muille (Voima-lehti)</a:t>
            </a:r>
          </a:p>
          <a:p>
            <a:pPr marL="342900" indent="-342900">
              <a:buAutoNum type="arabicPeriod"/>
            </a:pPr>
            <a:r>
              <a:rPr lang="fi-FI" dirty="0"/>
              <a:t>Sanapilvikuvan tekeminen omasta mediasuhteesta</a:t>
            </a:r>
          </a:p>
          <a:p>
            <a:pPr marL="342900" indent="-342900">
              <a:buAutoNum type="arabicPeriod"/>
            </a:pPr>
            <a:r>
              <a:rPr lang="fi-FI" dirty="0"/>
              <a:t>Kuvituskuva tai kollaasi omasta mediasuhteesta</a:t>
            </a:r>
          </a:p>
          <a:p>
            <a:pPr marL="342900" indent="-342900">
              <a:buAutoNum type="arabicPeriod"/>
            </a:pPr>
            <a:r>
              <a:rPr lang="fi-FI" dirty="0"/>
              <a:t>Postikortin suunnittelutehtävä, aihe ”Suomi”?</a:t>
            </a:r>
          </a:p>
          <a:p>
            <a:pPr marL="342900" indent="-342900">
              <a:buAutoNum type="arabicPeriod"/>
            </a:pPr>
            <a:r>
              <a:rPr lang="fi-FI" dirty="0"/>
              <a:t>Vaihtoehtoisen todellisuuden luominen johonkin uutiskuvaan</a:t>
            </a:r>
          </a:p>
          <a:p>
            <a:pPr marL="342900" indent="-342900">
              <a:buFontTx/>
              <a:buAutoNum type="arabicPeriod"/>
            </a:pPr>
            <a:r>
              <a:rPr lang="fi-FI" dirty="0"/>
              <a:t>Logomuunnoksen tai vastamainoksen toteutus käsin tai koneella</a:t>
            </a:r>
          </a:p>
          <a:p>
            <a:pPr marL="342900" indent="-342900">
              <a:buAutoNum type="arabicPeriod"/>
            </a:pPr>
            <a:r>
              <a:rPr lang="fi-FI" dirty="0"/>
              <a:t>Maailman huonoimpien levynkansien suunnittelu</a:t>
            </a:r>
          </a:p>
          <a:p>
            <a:pPr marL="342900" indent="-342900">
              <a:buAutoNum type="arabicPeriod"/>
            </a:pPr>
            <a:r>
              <a:rPr lang="fi-FI" dirty="0"/>
              <a:t>Valokuvaustehtävä kotona, aihe: omakuva</a:t>
            </a:r>
          </a:p>
          <a:p>
            <a:endParaRPr lang="fi-FI" dirty="0"/>
          </a:p>
          <a:p>
            <a:r>
              <a:rPr lang="fi-FI" dirty="0"/>
              <a:t>Huom. Voi olla, että kaikkia tehtäviä ei ehditä tekemään</a:t>
            </a:r>
          </a:p>
          <a:p>
            <a:pPr marL="342900" indent="-342900">
              <a:buAutoNum type="arabicPeriod"/>
            </a:pPr>
            <a:endParaRPr lang="fi-FI" dirty="0"/>
          </a:p>
          <a:p>
            <a:r>
              <a:rPr lang="fi-FI" sz="2000" b="1" dirty="0"/>
              <a:t>Kurssin arviointi</a:t>
            </a:r>
            <a:r>
              <a:rPr lang="fi-FI" dirty="0"/>
              <a:t>: aktiivisuus, </a:t>
            </a:r>
            <a:r>
              <a:rPr lang="fi-FI" dirty="0" err="1"/>
              <a:t>tavoittellisuus</a:t>
            </a:r>
            <a:r>
              <a:rPr lang="fi-FI" dirty="0"/>
              <a:t> ja kunnianhimo työskentelyssä, paneutuminen, ideointi, lopputulokset</a:t>
            </a:r>
          </a:p>
          <a:p>
            <a:pPr marL="342900" indent="-342900">
              <a:buAutoNum type="arabicPeriod"/>
            </a:pPr>
            <a:endParaRPr lang="fi-FI" dirty="0"/>
          </a:p>
        </p:txBody>
      </p:sp>
    </p:spTree>
    <p:extLst>
      <p:ext uri="{BB962C8B-B14F-4D97-AF65-F5344CB8AC3E}">
        <p14:creationId xmlns:p14="http://schemas.microsoft.com/office/powerpoint/2010/main" val="313941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215206" y="6422199"/>
            <a:ext cx="7075976" cy="461665"/>
          </a:xfrm>
          <a:prstGeom prst="rect">
            <a:avLst/>
          </a:prstGeom>
        </p:spPr>
        <p:txBody>
          <a:bodyPr wrap="none">
            <a:spAutoFit/>
          </a:bodyPr>
          <a:lstStyle/>
          <a:p>
            <a:r>
              <a:rPr lang="fi-FI" sz="2400" b="1" dirty="0">
                <a:solidFill>
                  <a:schemeClr val="accent4">
                    <a:lumMod val="50000"/>
                  </a:schemeClr>
                </a:solidFill>
                <a:latin typeface="Open Sans"/>
              </a:rPr>
              <a:t>Yhden merkittävän valokuvan valinta ja esittely</a:t>
            </a:r>
            <a:endParaRPr lang="fi-FI" sz="2400" b="1" dirty="0">
              <a:solidFill>
                <a:schemeClr val="accent4">
                  <a:lumMod val="50000"/>
                </a:schemeClr>
              </a:solidFill>
            </a:endParaRPr>
          </a:p>
        </p:txBody>
      </p:sp>
      <p:sp>
        <p:nvSpPr>
          <p:cNvPr id="5" name="Suorakulmio 4"/>
          <p:cNvSpPr/>
          <p:nvPr/>
        </p:nvSpPr>
        <p:spPr>
          <a:xfrm>
            <a:off x="215206" y="6042308"/>
            <a:ext cx="5703677" cy="369332"/>
          </a:xfrm>
          <a:prstGeom prst="rect">
            <a:avLst/>
          </a:prstGeom>
        </p:spPr>
        <p:txBody>
          <a:bodyPr wrap="none">
            <a:spAutoFit/>
          </a:bodyPr>
          <a:lstStyle/>
          <a:p>
            <a:r>
              <a:rPr lang="fi-FI" dirty="0"/>
              <a:t>https://allthatsinteresting.com/influential-photographs#50</a:t>
            </a:r>
          </a:p>
        </p:txBody>
      </p:sp>
      <p:sp>
        <p:nvSpPr>
          <p:cNvPr id="6" name="Suorakulmio 5"/>
          <p:cNvSpPr/>
          <p:nvPr/>
        </p:nvSpPr>
        <p:spPr>
          <a:xfrm>
            <a:off x="215206" y="5108419"/>
            <a:ext cx="10809408" cy="923330"/>
          </a:xfrm>
          <a:prstGeom prst="rect">
            <a:avLst/>
          </a:prstGeom>
        </p:spPr>
        <p:txBody>
          <a:bodyPr wrap="square">
            <a:spAutoFit/>
          </a:bodyPr>
          <a:lstStyle/>
          <a:p>
            <a:r>
              <a:rPr lang="fi-FI" dirty="0"/>
              <a:t>https://www.ted.com/talks/jonathan_klein_photos_that_changed_the_world/transcript?language=en&amp;utm_campaign=tedspread&amp;utm_medium=referral&amp;utm_source=tedcomshare&amp;fbclid=IwAR0YWsMmMwmjKxGpLiMmfXtF_zD5i4T4bPT9v3st-JYRR9GyTwFHMgWZ26o</a:t>
            </a:r>
          </a:p>
        </p:txBody>
      </p:sp>
      <p:sp>
        <p:nvSpPr>
          <p:cNvPr id="7" name="Suorakulmio 6"/>
          <p:cNvSpPr/>
          <p:nvPr/>
        </p:nvSpPr>
        <p:spPr>
          <a:xfrm>
            <a:off x="6459688" y="6021846"/>
            <a:ext cx="5185907" cy="369332"/>
          </a:xfrm>
          <a:prstGeom prst="rect">
            <a:avLst/>
          </a:prstGeom>
        </p:spPr>
        <p:txBody>
          <a:bodyPr wrap="none">
            <a:spAutoFit/>
          </a:bodyPr>
          <a:lstStyle/>
          <a:p>
            <a:r>
              <a:rPr lang="fi-FI" dirty="0"/>
              <a:t>https://www.youtube.com/watch?v=RMEOzOBHqDw</a:t>
            </a:r>
          </a:p>
        </p:txBody>
      </p:sp>
      <p:pic>
        <p:nvPicPr>
          <p:cNvPr id="7174" name="Picture 6" descr="Famous Photos Tank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06" y="0"/>
            <a:ext cx="8057282" cy="5086159"/>
          </a:xfrm>
          <a:prstGeom prst="rect">
            <a:avLst/>
          </a:prstGeom>
          <a:noFill/>
          <a:extLst>
            <a:ext uri="{909E8E84-426E-40DD-AFC4-6F175D3DCCD1}">
              <a14:hiddenFill xmlns:a14="http://schemas.microsoft.com/office/drawing/2010/main">
                <a:solidFill>
                  <a:srgbClr val="FFFFFF"/>
                </a:solidFill>
              </a14:hiddenFill>
            </a:ext>
          </a:extLst>
        </p:spPr>
      </p:pic>
      <p:sp>
        <p:nvSpPr>
          <p:cNvPr id="10" name="Suorakulmio 9"/>
          <p:cNvSpPr/>
          <p:nvPr/>
        </p:nvSpPr>
        <p:spPr>
          <a:xfrm>
            <a:off x="8437612" y="301293"/>
            <a:ext cx="4037416" cy="3416320"/>
          </a:xfrm>
          <a:prstGeom prst="rect">
            <a:avLst/>
          </a:prstGeom>
        </p:spPr>
        <p:txBody>
          <a:bodyPr wrap="square">
            <a:spAutoFit/>
          </a:bodyPr>
          <a:lstStyle/>
          <a:p>
            <a:r>
              <a:rPr lang="fi-FI" sz="2400" b="1" dirty="0">
                <a:solidFill>
                  <a:schemeClr val="tx2">
                    <a:lumMod val="50000"/>
                  </a:schemeClr>
                </a:solidFill>
              </a:rPr>
              <a:t>Valitse ja esittele </a:t>
            </a:r>
          </a:p>
          <a:p>
            <a:r>
              <a:rPr lang="fi-FI" sz="2400" b="1" dirty="0">
                <a:solidFill>
                  <a:schemeClr val="tx2">
                    <a:lumMod val="50000"/>
                  </a:schemeClr>
                </a:solidFill>
              </a:rPr>
              <a:t>muille yksi ikoninen </a:t>
            </a:r>
          </a:p>
          <a:p>
            <a:r>
              <a:rPr lang="fi-FI" sz="2400" b="1" dirty="0">
                <a:solidFill>
                  <a:schemeClr val="tx2">
                    <a:lumMod val="50000"/>
                  </a:schemeClr>
                </a:solidFill>
              </a:rPr>
              <a:t>kuva maailman </a:t>
            </a:r>
          </a:p>
          <a:p>
            <a:r>
              <a:rPr lang="fi-FI" sz="2400" b="1" dirty="0">
                <a:solidFill>
                  <a:schemeClr val="tx2">
                    <a:lumMod val="50000"/>
                  </a:schemeClr>
                </a:solidFill>
              </a:rPr>
              <a:t>historiasta</a:t>
            </a:r>
          </a:p>
          <a:p>
            <a:r>
              <a:rPr lang="fi-FI" sz="2400" dirty="0">
                <a:solidFill>
                  <a:schemeClr val="tx2">
                    <a:lumMod val="50000"/>
                  </a:schemeClr>
                </a:solidFill>
              </a:rPr>
              <a:t>(Joihinkin voi liittyä </a:t>
            </a:r>
          </a:p>
          <a:p>
            <a:r>
              <a:rPr lang="fi-FI" sz="2400" dirty="0">
                <a:solidFill>
                  <a:schemeClr val="tx2">
                    <a:lumMod val="50000"/>
                  </a:schemeClr>
                </a:solidFill>
              </a:rPr>
              <a:t>aihetta selventäviä videoita, näitä voi käyttää esittelyssä. Tee esitys esim. </a:t>
            </a:r>
            <a:br>
              <a:rPr lang="fi-FI" sz="2400" dirty="0">
                <a:solidFill>
                  <a:schemeClr val="tx2">
                    <a:lumMod val="50000"/>
                  </a:schemeClr>
                </a:solidFill>
              </a:rPr>
            </a:br>
            <a:r>
              <a:rPr lang="fi-FI" sz="2400" dirty="0">
                <a:solidFill>
                  <a:schemeClr val="tx2">
                    <a:lumMod val="50000"/>
                  </a:schemeClr>
                </a:solidFill>
              </a:rPr>
              <a:t>ppt-muotoon.)</a:t>
            </a:r>
          </a:p>
        </p:txBody>
      </p:sp>
      <p:sp>
        <p:nvSpPr>
          <p:cNvPr id="3" name="Tekstiruutu 2">
            <a:extLst>
              <a:ext uri="{FF2B5EF4-FFF2-40B4-BE49-F238E27FC236}">
                <a16:creationId xmlns:a16="http://schemas.microsoft.com/office/drawing/2014/main" id="{50476115-CC24-5778-A395-2C814336902B}"/>
              </a:ext>
            </a:extLst>
          </p:cNvPr>
          <p:cNvSpPr txBox="1"/>
          <p:nvPr/>
        </p:nvSpPr>
        <p:spPr>
          <a:xfrm>
            <a:off x="8028332" y="6391178"/>
            <a:ext cx="6236804" cy="369332"/>
          </a:xfrm>
          <a:prstGeom prst="rect">
            <a:avLst/>
          </a:prstGeom>
          <a:noFill/>
        </p:spPr>
        <p:txBody>
          <a:bodyPr wrap="square">
            <a:spAutoFit/>
          </a:bodyPr>
          <a:lstStyle/>
          <a:p>
            <a:r>
              <a:rPr lang="fi-FI" dirty="0"/>
              <a:t>https://shotkit.com/famous-photos/</a:t>
            </a:r>
          </a:p>
        </p:txBody>
      </p:sp>
    </p:spTree>
    <p:extLst>
      <p:ext uri="{BB962C8B-B14F-4D97-AF65-F5344CB8AC3E}">
        <p14:creationId xmlns:p14="http://schemas.microsoft.com/office/powerpoint/2010/main" val="3100335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4510CAC2-C1FB-F1F0-113F-7DDEDC16CD8B}"/>
              </a:ext>
            </a:extLst>
          </p:cNvPr>
          <p:cNvSpPr txBox="1"/>
          <p:nvPr/>
        </p:nvSpPr>
        <p:spPr>
          <a:xfrm rot="16200000">
            <a:off x="-1392384" y="2386328"/>
            <a:ext cx="6097656" cy="369332"/>
          </a:xfrm>
          <a:prstGeom prst="rect">
            <a:avLst/>
          </a:prstGeom>
          <a:noFill/>
        </p:spPr>
        <p:txBody>
          <a:bodyPr wrap="square">
            <a:spAutoFit/>
          </a:bodyPr>
          <a:lstStyle/>
          <a:p>
            <a:r>
              <a:rPr lang="fi-FI" dirty="0"/>
              <a:t>http://kuvajournalismikilpailu.fi/#winners</a:t>
            </a:r>
          </a:p>
        </p:txBody>
      </p:sp>
      <p:pic>
        <p:nvPicPr>
          <p:cNvPr id="7" name="Kuva 6" descr="Kuva, joka sisältää kohteen vaate, henkilö, Ihmisen kasvot, mies&#10;&#10;Kuvaus luotu automaattisesti">
            <a:extLst>
              <a:ext uri="{FF2B5EF4-FFF2-40B4-BE49-F238E27FC236}">
                <a16:creationId xmlns:a16="http://schemas.microsoft.com/office/drawing/2014/main" id="{3A0CA8E6-4D3C-48CA-4114-1891CCC21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110" y="0"/>
            <a:ext cx="8321762" cy="5551268"/>
          </a:xfrm>
          <a:prstGeom prst="rect">
            <a:avLst/>
          </a:prstGeom>
        </p:spPr>
      </p:pic>
      <p:sp>
        <p:nvSpPr>
          <p:cNvPr id="9" name="Tekstiruutu 8">
            <a:extLst>
              <a:ext uri="{FF2B5EF4-FFF2-40B4-BE49-F238E27FC236}">
                <a16:creationId xmlns:a16="http://schemas.microsoft.com/office/drawing/2014/main" id="{18D94329-30AE-6009-4738-114BE55A0396}"/>
              </a:ext>
            </a:extLst>
          </p:cNvPr>
          <p:cNvSpPr txBox="1"/>
          <p:nvPr/>
        </p:nvSpPr>
        <p:spPr>
          <a:xfrm>
            <a:off x="136662" y="5688376"/>
            <a:ext cx="11730659" cy="1077218"/>
          </a:xfrm>
          <a:prstGeom prst="rect">
            <a:avLst/>
          </a:prstGeom>
          <a:noFill/>
        </p:spPr>
        <p:txBody>
          <a:bodyPr wrap="square">
            <a:spAutoFit/>
          </a:bodyPr>
          <a:lstStyle/>
          <a:p>
            <a:r>
              <a:rPr lang="fi-FI" sz="1600" b="0" i="0" dirty="0">
                <a:solidFill>
                  <a:srgbClr val="281E14"/>
                </a:solidFill>
                <a:effectLst/>
                <a:latin typeface="NeueKabel-Light"/>
              </a:rPr>
              <a:t>Lähelle rintamalinjaa perustetun ensihoitoklinikan henkilökunta yrittää pelastaa miinaan loukkaantuneen sotilaan henkeä eteläisessä Ukrainassa. Kun hänet tuodaan paikalle, kiristyssiteiden laitosta on 20 minuuttia, räjähdyksestä 32. Hän kärsii vakavasta verenhukasta. Ukrainalainen sotilas nimeltä </a:t>
            </a:r>
            <a:r>
              <a:rPr lang="fi-FI" sz="1600" b="0" i="0" dirty="0" err="1">
                <a:solidFill>
                  <a:srgbClr val="281E14"/>
                </a:solidFill>
                <a:effectLst/>
                <a:latin typeface="NeueKabel-Light"/>
              </a:rPr>
              <a:t>Serhi</a:t>
            </a:r>
            <a:r>
              <a:rPr lang="fi-FI" sz="1600" b="0" i="0" dirty="0">
                <a:solidFill>
                  <a:srgbClr val="281E14"/>
                </a:solidFill>
                <a:effectLst/>
                <a:latin typeface="NeueKabel-Light"/>
              </a:rPr>
              <a:t> selvisi hengissä, ja hän antoi myöhemmin luvan julkaista kuvia hänen ensihoidostaan. Jatkohoidossa hänen molemmat jalkansa jouduttiin amputoimaan. Ukrainan armeijan pyynnöstä tarkkaa sijaintia ei voi mainita.</a:t>
            </a:r>
            <a:endParaRPr lang="fi-FI" sz="1600" dirty="0"/>
          </a:p>
        </p:txBody>
      </p:sp>
    </p:spTree>
    <p:extLst>
      <p:ext uri="{BB962C8B-B14F-4D97-AF65-F5344CB8AC3E}">
        <p14:creationId xmlns:p14="http://schemas.microsoft.com/office/powerpoint/2010/main" val="396172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403955" y="5308650"/>
            <a:ext cx="7890173" cy="830997"/>
          </a:xfrm>
          <a:prstGeom prst="rect">
            <a:avLst/>
          </a:prstGeom>
        </p:spPr>
        <p:txBody>
          <a:bodyPr wrap="none">
            <a:spAutoFit/>
          </a:bodyPr>
          <a:lstStyle/>
          <a:p>
            <a:r>
              <a:rPr lang="fi-FI" sz="2400" b="1" dirty="0">
                <a:solidFill>
                  <a:schemeClr val="tx2">
                    <a:lumMod val="50000"/>
                  </a:schemeClr>
                </a:solidFill>
              </a:rPr>
              <a:t>Antimainoksen valinta ja tämän esittely muille, Voima-lehti </a:t>
            </a:r>
          </a:p>
          <a:p>
            <a:r>
              <a:rPr lang="fi-FI" sz="2400" b="1" dirty="0">
                <a:solidFill>
                  <a:schemeClr val="tx2">
                    <a:lumMod val="50000"/>
                  </a:schemeClr>
                </a:solidFill>
              </a:rPr>
              <a:t>https://voima.fi/vastamainokset/</a:t>
            </a:r>
          </a:p>
        </p:txBody>
      </p:sp>
      <p:pic>
        <p:nvPicPr>
          <p:cNvPr id="1349" name="Picture 325" descr="https://voima.fi/wp-content/uploads/2018/04/Sado-Furs-vast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55" y="1426524"/>
            <a:ext cx="2592567" cy="3743779"/>
          </a:xfrm>
          <a:prstGeom prst="rect">
            <a:avLst/>
          </a:prstGeom>
          <a:noFill/>
          <a:extLst>
            <a:ext uri="{909E8E84-426E-40DD-AFC4-6F175D3DCCD1}">
              <a14:hiddenFill xmlns:a14="http://schemas.microsoft.com/office/drawing/2010/main">
                <a:solidFill>
                  <a:srgbClr val="FFFFFF"/>
                </a:solidFill>
              </a14:hiddenFill>
            </a:ext>
          </a:extLst>
        </p:spPr>
      </p:pic>
      <p:pic>
        <p:nvPicPr>
          <p:cNvPr id="1351" name="Picture 327" descr="https://voima.fi/wp-content/uploads/2018/04/Volkwiss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4409" y="1414703"/>
            <a:ext cx="2587608" cy="3755600"/>
          </a:xfrm>
          <a:prstGeom prst="rect">
            <a:avLst/>
          </a:prstGeom>
          <a:noFill/>
          <a:extLst>
            <a:ext uri="{909E8E84-426E-40DD-AFC4-6F175D3DCCD1}">
              <a14:hiddenFill xmlns:a14="http://schemas.microsoft.com/office/drawing/2010/main">
                <a:solidFill>
                  <a:srgbClr val="FFFFFF"/>
                </a:solidFill>
              </a14:hiddenFill>
            </a:ext>
          </a:extLst>
        </p:spPr>
      </p:pic>
      <p:pic>
        <p:nvPicPr>
          <p:cNvPr id="1353" name="Picture 329" descr="https://voima.fi/wp-content/uploads/2018/03/Patria_muerte_vedos_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1214" y="1414703"/>
            <a:ext cx="2609948" cy="3749926"/>
          </a:xfrm>
          <a:prstGeom prst="rect">
            <a:avLst/>
          </a:prstGeom>
          <a:noFill/>
          <a:extLst>
            <a:ext uri="{909E8E84-426E-40DD-AFC4-6F175D3DCCD1}">
              <a14:hiddenFill xmlns:a14="http://schemas.microsoft.com/office/drawing/2010/main">
                <a:solidFill>
                  <a:srgbClr val="FFFFFF"/>
                </a:solidFill>
              </a14:hiddenFill>
            </a:ext>
          </a:extLst>
        </p:spPr>
      </p:pic>
      <p:pic>
        <p:nvPicPr>
          <p:cNvPr id="1355" name="Picture 331" descr="https://voima.fi/wp-content/uploads/2018/03/vastamainos_laboratorio-kopi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0359" y="1426524"/>
            <a:ext cx="2580730" cy="374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29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descr="Kuva, joka sisältää kohteen teksti, Fontti, kuvakaappaus&#10;&#10;Kuvaus luotu automaattisesti">
            <a:extLst>
              <a:ext uri="{FF2B5EF4-FFF2-40B4-BE49-F238E27FC236}">
                <a16:creationId xmlns:a16="http://schemas.microsoft.com/office/drawing/2014/main" id="{78D7460B-9FE5-D57B-70D4-BD554C988E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671" y="652808"/>
            <a:ext cx="9935409" cy="4992618"/>
          </a:xfrm>
        </p:spPr>
      </p:pic>
      <p:sp>
        <p:nvSpPr>
          <p:cNvPr id="9" name="Tekstiruutu 8">
            <a:extLst>
              <a:ext uri="{FF2B5EF4-FFF2-40B4-BE49-F238E27FC236}">
                <a16:creationId xmlns:a16="http://schemas.microsoft.com/office/drawing/2014/main" id="{72C777B8-7488-B9C7-3B3D-C747E27ACC67}"/>
              </a:ext>
            </a:extLst>
          </p:cNvPr>
          <p:cNvSpPr txBox="1"/>
          <p:nvPr/>
        </p:nvSpPr>
        <p:spPr>
          <a:xfrm>
            <a:off x="901671" y="6070877"/>
            <a:ext cx="11671026" cy="461665"/>
          </a:xfrm>
          <a:prstGeom prst="rect">
            <a:avLst/>
          </a:prstGeom>
          <a:noFill/>
        </p:spPr>
        <p:txBody>
          <a:bodyPr wrap="square">
            <a:spAutoFit/>
          </a:bodyPr>
          <a:lstStyle/>
          <a:p>
            <a:r>
              <a:rPr lang="fi-FI" sz="2400" b="1" i="0" dirty="0">
                <a:solidFill>
                  <a:srgbClr val="000000"/>
                </a:solidFill>
                <a:effectLst/>
              </a:rPr>
              <a:t>Muo</a:t>
            </a:r>
            <a:r>
              <a:rPr lang="fi-FI" sz="2400" b="1" dirty="0">
                <a:solidFill>
                  <a:srgbClr val="000000"/>
                </a:solidFill>
              </a:rPr>
              <a:t>dosta sanapilvikuva ajatuksistasi ja suhteestasi erilaisiin medioihin liittyen.</a:t>
            </a:r>
            <a:endParaRPr lang="fi-FI" sz="2400" b="1" i="0" dirty="0">
              <a:solidFill>
                <a:srgbClr val="000000"/>
              </a:solidFill>
              <a:effectLst/>
            </a:endParaRPr>
          </a:p>
        </p:txBody>
      </p:sp>
    </p:spTree>
    <p:extLst>
      <p:ext uri="{BB962C8B-B14F-4D97-AF65-F5344CB8AC3E}">
        <p14:creationId xmlns:p14="http://schemas.microsoft.com/office/powerpoint/2010/main" val="227948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B8DBD254-8FDE-4B62-C580-85C65A8F5C1A}"/>
              </a:ext>
            </a:extLst>
          </p:cNvPr>
          <p:cNvSpPr txBox="1"/>
          <p:nvPr/>
        </p:nvSpPr>
        <p:spPr>
          <a:xfrm>
            <a:off x="520974" y="206791"/>
            <a:ext cx="11671026" cy="461665"/>
          </a:xfrm>
          <a:prstGeom prst="rect">
            <a:avLst/>
          </a:prstGeom>
          <a:noFill/>
        </p:spPr>
        <p:txBody>
          <a:bodyPr wrap="square">
            <a:spAutoFit/>
          </a:bodyPr>
          <a:lstStyle/>
          <a:p>
            <a:r>
              <a:rPr lang="fi-FI" sz="2400" b="1" dirty="0">
                <a:solidFill>
                  <a:srgbClr val="000000"/>
                </a:solidFill>
              </a:rPr>
              <a:t>V</a:t>
            </a:r>
            <a:r>
              <a:rPr lang="fi-FI" sz="2400" b="1" i="0" dirty="0">
                <a:solidFill>
                  <a:srgbClr val="000000"/>
                </a:solidFill>
                <a:effectLst/>
              </a:rPr>
              <a:t>alitse jokin itseäsi huolestuttava tai ilahduttava median ilmiö ja tee siitä kuvituskuva</a:t>
            </a:r>
          </a:p>
        </p:txBody>
      </p:sp>
      <p:pic>
        <p:nvPicPr>
          <p:cNvPr id="1026" name="Picture 2">
            <a:extLst>
              <a:ext uri="{FF2B5EF4-FFF2-40B4-BE49-F238E27FC236}">
                <a16:creationId xmlns:a16="http://schemas.microsoft.com/office/drawing/2014/main" id="{0BF63B93-017C-2194-36BC-D1E2FF44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241" y="775229"/>
            <a:ext cx="2858656" cy="5522985"/>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28D3D925-B062-9818-09C4-CACCF5EAF41A}"/>
              </a:ext>
            </a:extLst>
          </p:cNvPr>
          <p:cNvSpPr txBox="1"/>
          <p:nvPr/>
        </p:nvSpPr>
        <p:spPr>
          <a:xfrm>
            <a:off x="0" y="6404987"/>
            <a:ext cx="5993296" cy="369332"/>
          </a:xfrm>
          <a:prstGeom prst="rect">
            <a:avLst/>
          </a:prstGeom>
          <a:noFill/>
        </p:spPr>
        <p:txBody>
          <a:bodyPr wrap="square" rtlCol="0">
            <a:spAutoFit/>
          </a:bodyPr>
          <a:lstStyle/>
          <a:p>
            <a:r>
              <a:rPr lang="fi-FI" dirty="0"/>
              <a:t>Mediasisältöjen äärellä aika kuluu huomaamatta. </a:t>
            </a:r>
            <a:r>
              <a:rPr lang="fi-FI" i="1" dirty="0"/>
              <a:t>Iida </a:t>
            </a:r>
            <a:r>
              <a:rPr lang="fi-FI" i="1" dirty="0" err="1"/>
              <a:t>Jännes</a:t>
            </a:r>
            <a:endParaRPr lang="fi-FI" i="1" dirty="0"/>
          </a:p>
        </p:txBody>
      </p:sp>
      <p:pic>
        <p:nvPicPr>
          <p:cNvPr id="16" name="Kuva 15" descr="Kuva, joka sisältää kohteen clipart, kuvitus, Lapsitaide, Animoidut lastenohjelmat&#10;&#10;Kuvaus luotu automaattisesti">
            <a:extLst>
              <a:ext uri="{FF2B5EF4-FFF2-40B4-BE49-F238E27FC236}">
                <a16:creationId xmlns:a16="http://schemas.microsoft.com/office/drawing/2014/main" id="{BC8FAD0F-5A38-D334-428B-34CC56684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585" y="983974"/>
            <a:ext cx="6949687" cy="4890052"/>
          </a:xfrm>
          <a:prstGeom prst="rect">
            <a:avLst/>
          </a:prstGeom>
        </p:spPr>
      </p:pic>
      <p:sp>
        <p:nvSpPr>
          <p:cNvPr id="17" name="Tekstiruutu 16">
            <a:extLst>
              <a:ext uri="{FF2B5EF4-FFF2-40B4-BE49-F238E27FC236}">
                <a16:creationId xmlns:a16="http://schemas.microsoft.com/office/drawing/2014/main" id="{D03FC8D9-9783-D4AA-EA16-4CEACB508593}"/>
              </a:ext>
            </a:extLst>
          </p:cNvPr>
          <p:cNvSpPr txBox="1"/>
          <p:nvPr/>
        </p:nvSpPr>
        <p:spPr>
          <a:xfrm>
            <a:off x="6251713" y="5954840"/>
            <a:ext cx="5403574" cy="369332"/>
          </a:xfrm>
          <a:prstGeom prst="rect">
            <a:avLst/>
          </a:prstGeom>
          <a:noFill/>
        </p:spPr>
        <p:txBody>
          <a:bodyPr wrap="square" rtlCol="0">
            <a:spAutoFit/>
          </a:bodyPr>
          <a:lstStyle/>
          <a:p>
            <a:r>
              <a:rPr lang="fi-FI" dirty="0"/>
              <a:t>Hämmennys mediasisältöjen parissa. </a:t>
            </a:r>
            <a:r>
              <a:rPr lang="fi-FI" i="1" dirty="0" err="1"/>
              <a:t>Reem</a:t>
            </a:r>
            <a:r>
              <a:rPr lang="fi-FI" i="1" dirty="0"/>
              <a:t> </a:t>
            </a:r>
            <a:r>
              <a:rPr lang="fi-FI" i="1" dirty="0" err="1"/>
              <a:t>Abou</a:t>
            </a:r>
            <a:r>
              <a:rPr lang="fi-FI" i="1" dirty="0"/>
              <a:t> </a:t>
            </a:r>
            <a:r>
              <a:rPr lang="fi-FI" i="1" dirty="0" err="1"/>
              <a:t>Khers</a:t>
            </a:r>
            <a:endParaRPr lang="fi-FI" i="1" dirty="0"/>
          </a:p>
        </p:txBody>
      </p:sp>
      <p:sp>
        <p:nvSpPr>
          <p:cNvPr id="19" name="Tekstiruutu 18">
            <a:extLst>
              <a:ext uri="{FF2B5EF4-FFF2-40B4-BE49-F238E27FC236}">
                <a16:creationId xmlns:a16="http://schemas.microsoft.com/office/drawing/2014/main" id="{AA774DA0-9FB1-ECA0-A9A3-D92AA923DDF6}"/>
              </a:ext>
            </a:extLst>
          </p:cNvPr>
          <p:cNvSpPr txBox="1"/>
          <p:nvPr/>
        </p:nvSpPr>
        <p:spPr>
          <a:xfrm>
            <a:off x="8518105" y="614642"/>
            <a:ext cx="6122504" cy="369332"/>
          </a:xfrm>
          <a:prstGeom prst="rect">
            <a:avLst/>
          </a:prstGeom>
          <a:noFill/>
        </p:spPr>
        <p:txBody>
          <a:bodyPr wrap="square">
            <a:spAutoFit/>
          </a:bodyPr>
          <a:lstStyle/>
          <a:p>
            <a:r>
              <a:rPr lang="fi-FI" sz="1800" b="1" dirty="0">
                <a:solidFill>
                  <a:srgbClr val="000000"/>
                </a:solidFill>
              </a:rPr>
              <a:t>(Tampereen teknillinen lukio)</a:t>
            </a:r>
            <a:endParaRPr lang="fi-FI" sz="1800" b="1" i="0" dirty="0">
              <a:solidFill>
                <a:srgbClr val="000000"/>
              </a:solidFill>
              <a:effectLst/>
            </a:endParaRPr>
          </a:p>
        </p:txBody>
      </p:sp>
    </p:spTree>
    <p:extLst>
      <p:ext uri="{BB962C8B-B14F-4D97-AF65-F5344CB8AC3E}">
        <p14:creationId xmlns:p14="http://schemas.microsoft.com/office/powerpoint/2010/main" val="87589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13" descr="Kuva, joka sisältää kohteen Matkapuhelin, vekotin, Kannettava viestintäväline, älypuhelin&#10;&#10;Kuvaus luotu automaattisesti">
            <a:extLst>
              <a:ext uri="{FF2B5EF4-FFF2-40B4-BE49-F238E27FC236}">
                <a16:creationId xmlns:a16="http://schemas.microsoft.com/office/drawing/2014/main" id="{2F52113F-C0F6-539D-8AD4-F9B2B12AD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977" y="306528"/>
            <a:ext cx="8778046" cy="5905231"/>
          </a:xfrm>
          <a:prstGeom prst="rect">
            <a:avLst/>
          </a:prstGeom>
        </p:spPr>
      </p:pic>
      <p:sp>
        <p:nvSpPr>
          <p:cNvPr id="4" name="Tekstiruutu 3">
            <a:extLst>
              <a:ext uri="{FF2B5EF4-FFF2-40B4-BE49-F238E27FC236}">
                <a16:creationId xmlns:a16="http://schemas.microsoft.com/office/drawing/2014/main" id="{63CFA76F-DA25-387D-4535-7788BCA7AA79}"/>
              </a:ext>
            </a:extLst>
          </p:cNvPr>
          <p:cNvSpPr txBox="1"/>
          <p:nvPr/>
        </p:nvSpPr>
        <p:spPr>
          <a:xfrm>
            <a:off x="1706977" y="6211759"/>
            <a:ext cx="7434470" cy="369332"/>
          </a:xfrm>
          <a:prstGeom prst="rect">
            <a:avLst/>
          </a:prstGeom>
          <a:noFill/>
        </p:spPr>
        <p:txBody>
          <a:bodyPr wrap="square" rtlCol="0">
            <a:spAutoFit/>
          </a:bodyPr>
          <a:lstStyle/>
          <a:p>
            <a:r>
              <a:rPr lang="fi-FI" dirty="0"/>
              <a:t>Liiallisen somen käytön vaaroja. </a:t>
            </a:r>
            <a:r>
              <a:rPr lang="fi-FI" i="1" dirty="0"/>
              <a:t>Oiva Selkee</a:t>
            </a:r>
          </a:p>
        </p:txBody>
      </p:sp>
    </p:spTree>
    <p:extLst>
      <p:ext uri="{BB962C8B-B14F-4D97-AF65-F5344CB8AC3E}">
        <p14:creationId xmlns:p14="http://schemas.microsoft.com/office/powerpoint/2010/main" val="256476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descr="Kuva, joka sisältää kohteen kartta, yö, valo&#10;&#10;Kuvaus luotu automaattisesti">
            <a:extLst>
              <a:ext uri="{FF2B5EF4-FFF2-40B4-BE49-F238E27FC236}">
                <a16:creationId xmlns:a16="http://schemas.microsoft.com/office/drawing/2014/main" id="{D0D46BE2-76D9-2AF3-9C88-B751B699BF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0" y="407505"/>
            <a:ext cx="10277060" cy="5138531"/>
          </a:xfrm>
        </p:spPr>
      </p:pic>
      <p:sp>
        <p:nvSpPr>
          <p:cNvPr id="7" name="Tekstiruutu 6">
            <a:extLst>
              <a:ext uri="{FF2B5EF4-FFF2-40B4-BE49-F238E27FC236}">
                <a16:creationId xmlns:a16="http://schemas.microsoft.com/office/drawing/2014/main" id="{21078FA7-120C-8777-5FDC-B60EC4AEFABF}"/>
              </a:ext>
            </a:extLst>
          </p:cNvPr>
          <p:cNvSpPr txBox="1"/>
          <p:nvPr/>
        </p:nvSpPr>
        <p:spPr>
          <a:xfrm>
            <a:off x="957470" y="5605670"/>
            <a:ext cx="6278217" cy="369332"/>
          </a:xfrm>
          <a:prstGeom prst="rect">
            <a:avLst/>
          </a:prstGeom>
          <a:noFill/>
        </p:spPr>
        <p:txBody>
          <a:bodyPr wrap="square" rtlCol="0">
            <a:spAutoFit/>
          </a:bodyPr>
          <a:lstStyle/>
          <a:p>
            <a:r>
              <a:rPr lang="fi-FI" dirty="0"/>
              <a:t>Media yhdistää ihmisiä. </a:t>
            </a:r>
            <a:r>
              <a:rPr lang="fi-FI" i="1" dirty="0"/>
              <a:t>Elias Mujunen</a:t>
            </a:r>
          </a:p>
        </p:txBody>
      </p:sp>
    </p:spTree>
    <p:extLst>
      <p:ext uri="{BB962C8B-B14F-4D97-AF65-F5344CB8AC3E}">
        <p14:creationId xmlns:p14="http://schemas.microsoft.com/office/powerpoint/2010/main" val="300289627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CE1788114FFF954B87528C2CE56F697F" ma:contentTypeVersion="8" ma:contentTypeDescription="Luo uusi asiakirja." ma:contentTypeScope="" ma:versionID="5a00400efb19145e5f57d88ed95448f1">
  <xsd:schema xmlns:xsd="http://www.w3.org/2001/XMLSchema" xmlns:xs="http://www.w3.org/2001/XMLSchema" xmlns:p="http://schemas.microsoft.com/office/2006/metadata/properties" xmlns:ns3="18dd1073-d9f1-41d3-a69d-162cafcbe6b6" targetNamespace="http://schemas.microsoft.com/office/2006/metadata/properties" ma:root="true" ma:fieldsID="f285f1f84648c7bcb2c0193f6c13493b" ns3:_="">
    <xsd:import namespace="18dd1073-d9f1-41d3-a69d-162cafcbe6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d1073-d9f1-41d3-a69d-162cafcbe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9F1CA0-106E-4A65-888F-A10F41354B99}">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purl.org/dc/terms/"/>
    <ds:schemaRef ds:uri="http://schemas.microsoft.com/office/infopath/2007/PartnerControls"/>
    <ds:schemaRef ds:uri="18dd1073-d9f1-41d3-a69d-162cafcbe6b6"/>
    <ds:schemaRef ds:uri="http://www.w3.org/XML/1998/namespace"/>
  </ds:schemaRefs>
</ds:datastoreItem>
</file>

<file path=customXml/itemProps2.xml><?xml version="1.0" encoding="utf-8"?>
<ds:datastoreItem xmlns:ds="http://schemas.openxmlformats.org/officeDocument/2006/customXml" ds:itemID="{3295FF34-A44A-4B9E-AAA5-E5BA1A5F8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d1073-d9f1-41d3-a69d-162cafcbe6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5C4CEA-7538-45DC-A887-5EAAE22CFA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1022</TotalTime>
  <Words>578</Words>
  <Application>Microsoft Office PowerPoint</Application>
  <PresentationFormat>Laajakuva</PresentationFormat>
  <Paragraphs>67</Paragraphs>
  <Slides>19</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19</vt:i4>
      </vt:variant>
    </vt:vector>
  </HeadingPairs>
  <TitlesOfParts>
    <vt:vector size="25" baseType="lpstr">
      <vt:lpstr>Arial</vt:lpstr>
      <vt:lpstr>Calibri</vt:lpstr>
      <vt:lpstr>Calibri Light</vt:lpstr>
      <vt:lpstr>NeueKabel-Light</vt:lpstr>
      <vt:lpstr>Open Sans</vt:lpstr>
      <vt:lpstr>Office-teema</vt:lpstr>
      <vt:lpstr>KU3  Osallisena mediassa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KU3-kurssi</dc:title>
  <dc:creator>Mervi Hokkanen</dc:creator>
  <cp:lastModifiedBy>Mervi Hokkanen</cp:lastModifiedBy>
  <cp:revision>52</cp:revision>
  <dcterms:created xsi:type="dcterms:W3CDTF">2021-04-16T05:51:32Z</dcterms:created>
  <dcterms:modified xsi:type="dcterms:W3CDTF">2024-02-13T11:40:14Z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0x010100CE1788114FFF954B87528C2CE56F697F</vt:lpwstr>
  </property>
</Properties>
</file>