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98" r:id="rId5"/>
    <p:sldId id="317" r:id="rId6"/>
    <p:sldId id="318" r:id="rId7"/>
    <p:sldId id="323" r:id="rId8"/>
    <p:sldId id="273" r:id="rId9"/>
    <p:sldId id="319" r:id="rId10"/>
    <p:sldId id="320" r:id="rId11"/>
    <p:sldId id="321" r:id="rId12"/>
    <p:sldId id="313" r:id="rId13"/>
    <p:sldId id="310" r:id="rId14"/>
    <p:sldId id="315" r:id="rId15"/>
    <p:sldId id="316" r:id="rId16"/>
    <p:sldId id="312" r:id="rId17"/>
    <p:sldId id="308" r:id="rId18"/>
    <p:sldId id="309" r:id="rId19"/>
    <p:sldId id="311" r:id="rId20"/>
    <p:sldId id="296" r:id="rId21"/>
    <p:sldId id="270" r:id="rId22"/>
    <p:sldId id="297" r:id="rId23"/>
    <p:sldId id="322" r:id="rId24"/>
    <p:sldId id="306"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CC9900"/>
    <a:srgbClr val="99CC00"/>
    <a:srgbClr val="FF3300"/>
    <a:srgbClr val="666633"/>
    <a:srgbClr val="FF9900"/>
    <a:srgbClr val="FF9933"/>
    <a:srgbClr val="FFCC00"/>
    <a:srgbClr val="FFFF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9D4CA-B8D0-4FB5-AB74-80859067CE87}" v="114" dt="2022-11-08T08:48:35.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96" autoAdjust="0"/>
  </p:normalViewPr>
  <p:slideViewPr>
    <p:cSldViewPr>
      <p:cViewPr varScale="1">
        <p:scale>
          <a:sx n="62" d="100"/>
          <a:sy n="62" d="100"/>
        </p:scale>
        <p:origin x="948" y="60"/>
      </p:cViewPr>
      <p:guideLst>
        <p:guide orient="horz" pos="2160"/>
        <p:guide pos="2880"/>
      </p:guideLst>
    </p:cSldViewPr>
  </p:slideViewPr>
  <p:outlineViewPr>
    <p:cViewPr>
      <p:scale>
        <a:sx n="33" d="100"/>
        <a:sy n="33" d="100"/>
      </p:scale>
      <p:origin x="0" y="-2556"/>
    </p:cViewPr>
  </p:outlineViewPr>
  <p:notesTextViewPr>
    <p:cViewPr>
      <p:scale>
        <a:sx n="100" d="100"/>
        <a:sy n="100" d="100"/>
      </p:scale>
      <p:origin x="0" y="0"/>
    </p:cViewPr>
  </p:notesTextViewPr>
  <p:sorterViewPr>
    <p:cViewPr varScale="1">
      <p:scale>
        <a:sx n="100" d="100"/>
        <a:sy n="100" d="100"/>
      </p:scale>
      <p:origin x="0" y="-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vi Hokkanen" userId="fe617ef1-ff71-43ec-8b18-fa3d76602dd2" providerId="ADAL" clId="{FBE9D4CA-B8D0-4FB5-AB74-80859067CE87}"/>
    <pc:docChg chg="undo custSel addSld delSld modSld sldOrd">
      <pc:chgData name="Mervi Hokkanen" userId="fe617ef1-ff71-43ec-8b18-fa3d76602dd2" providerId="ADAL" clId="{FBE9D4CA-B8D0-4FB5-AB74-80859067CE87}" dt="2022-11-09T10:01:26.575" v="4516" actId="20577"/>
      <pc:docMkLst>
        <pc:docMk/>
      </pc:docMkLst>
      <pc:sldChg chg="addSp modSp mod">
        <pc:chgData name="Mervi Hokkanen" userId="fe617ef1-ff71-43ec-8b18-fa3d76602dd2" providerId="ADAL" clId="{FBE9D4CA-B8D0-4FB5-AB74-80859067CE87}" dt="2022-10-27T07:24:06.517" v="9" actId="207"/>
        <pc:sldMkLst>
          <pc:docMk/>
          <pc:sldMk cId="0" sldId="256"/>
        </pc:sldMkLst>
        <pc:spChg chg="add mod ord">
          <ac:chgData name="Mervi Hokkanen" userId="fe617ef1-ff71-43ec-8b18-fa3d76602dd2" providerId="ADAL" clId="{FBE9D4CA-B8D0-4FB5-AB74-80859067CE87}" dt="2022-10-27T07:22:54.862" v="4" actId="171"/>
          <ac:spMkLst>
            <pc:docMk/>
            <pc:sldMk cId="0" sldId="256"/>
            <ac:spMk id="2" creationId="{0CE9EC10-2D95-9ADC-5DE1-789641AEEE72}"/>
          </ac:spMkLst>
        </pc:spChg>
        <pc:spChg chg="mod">
          <ac:chgData name="Mervi Hokkanen" userId="fe617ef1-ff71-43ec-8b18-fa3d76602dd2" providerId="ADAL" clId="{FBE9D4CA-B8D0-4FB5-AB74-80859067CE87}" dt="2022-10-27T07:23:16.857" v="5" actId="207"/>
          <ac:spMkLst>
            <pc:docMk/>
            <pc:sldMk cId="0" sldId="256"/>
            <ac:spMk id="2050" creationId="{00000000-0000-0000-0000-000000000000}"/>
          </ac:spMkLst>
        </pc:spChg>
        <pc:spChg chg="mod">
          <ac:chgData name="Mervi Hokkanen" userId="fe617ef1-ff71-43ec-8b18-fa3d76602dd2" providerId="ADAL" clId="{FBE9D4CA-B8D0-4FB5-AB74-80859067CE87}" dt="2022-10-27T07:24:06.517" v="9" actId="207"/>
          <ac:spMkLst>
            <pc:docMk/>
            <pc:sldMk cId="0" sldId="256"/>
            <ac:spMk id="2051" creationId="{00000000-0000-0000-0000-000000000000}"/>
          </ac:spMkLst>
        </pc:spChg>
      </pc:sldChg>
      <pc:sldChg chg="modSp mod">
        <pc:chgData name="Mervi Hokkanen" userId="fe617ef1-ff71-43ec-8b18-fa3d76602dd2" providerId="ADAL" clId="{FBE9D4CA-B8D0-4FB5-AB74-80859067CE87}" dt="2022-10-27T07:25:20.026" v="16" actId="1076"/>
        <pc:sldMkLst>
          <pc:docMk/>
          <pc:sldMk cId="0" sldId="257"/>
        </pc:sldMkLst>
        <pc:spChg chg="mod">
          <ac:chgData name="Mervi Hokkanen" userId="fe617ef1-ff71-43ec-8b18-fa3d76602dd2" providerId="ADAL" clId="{FBE9D4CA-B8D0-4FB5-AB74-80859067CE87}" dt="2022-10-27T07:25:20.026" v="16" actId="1076"/>
          <ac:spMkLst>
            <pc:docMk/>
            <pc:sldMk cId="0" sldId="257"/>
            <ac:spMk id="2" creationId="{00000000-0000-0000-0000-000000000000}"/>
          </ac:spMkLst>
        </pc:spChg>
      </pc:sldChg>
      <pc:sldChg chg="modSp mod">
        <pc:chgData name="Mervi Hokkanen" userId="fe617ef1-ff71-43ec-8b18-fa3d76602dd2" providerId="ADAL" clId="{FBE9D4CA-B8D0-4FB5-AB74-80859067CE87}" dt="2022-10-27T07:25:56.024" v="21" actId="1076"/>
        <pc:sldMkLst>
          <pc:docMk/>
          <pc:sldMk cId="0" sldId="258"/>
        </pc:sldMkLst>
        <pc:spChg chg="mod">
          <ac:chgData name="Mervi Hokkanen" userId="fe617ef1-ff71-43ec-8b18-fa3d76602dd2" providerId="ADAL" clId="{FBE9D4CA-B8D0-4FB5-AB74-80859067CE87}" dt="2022-10-27T07:25:56.024" v="21" actId="1076"/>
          <ac:spMkLst>
            <pc:docMk/>
            <pc:sldMk cId="0" sldId="258"/>
            <ac:spMk id="4099" creationId="{00000000-0000-0000-0000-000000000000}"/>
          </ac:spMkLst>
        </pc:spChg>
      </pc:sldChg>
      <pc:sldChg chg="addSp delSp modSp mod ord">
        <pc:chgData name="Mervi Hokkanen" userId="fe617ef1-ff71-43ec-8b18-fa3d76602dd2" providerId="ADAL" clId="{FBE9D4CA-B8D0-4FB5-AB74-80859067CE87}" dt="2022-11-08T08:48:40.700" v="4419" actId="1036"/>
        <pc:sldMkLst>
          <pc:docMk/>
          <pc:sldMk cId="2286990688" sldId="273"/>
        </pc:sldMkLst>
        <pc:spChg chg="mod">
          <ac:chgData name="Mervi Hokkanen" userId="fe617ef1-ff71-43ec-8b18-fa3d76602dd2" providerId="ADAL" clId="{FBE9D4CA-B8D0-4FB5-AB74-80859067CE87}" dt="2022-11-08T08:48:35.484" v="4417" actId="1076"/>
          <ac:spMkLst>
            <pc:docMk/>
            <pc:sldMk cId="2286990688" sldId="273"/>
            <ac:spMk id="3" creationId="{00000000-0000-0000-0000-000000000000}"/>
          </ac:spMkLst>
        </pc:spChg>
        <pc:spChg chg="add del mod">
          <ac:chgData name="Mervi Hokkanen" userId="fe617ef1-ff71-43ec-8b18-fa3d76602dd2" providerId="ADAL" clId="{FBE9D4CA-B8D0-4FB5-AB74-80859067CE87}" dt="2022-11-08T08:48:40.700" v="4419" actId="1036"/>
          <ac:spMkLst>
            <pc:docMk/>
            <pc:sldMk cId="2286990688" sldId="273"/>
            <ac:spMk id="4" creationId="{00000000-0000-0000-0000-000000000000}"/>
          </ac:spMkLst>
        </pc:spChg>
      </pc:sldChg>
      <pc:sldChg chg="del">
        <pc:chgData name="Mervi Hokkanen" userId="fe617ef1-ff71-43ec-8b18-fa3d76602dd2" providerId="ADAL" clId="{FBE9D4CA-B8D0-4FB5-AB74-80859067CE87}" dt="2022-11-02T12:39:56.237" v="2281" actId="47"/>
        <pc:sldMkLst>
          <pc:docMk/>
          <pc:sldMk cId="2345710619" sldId="276"/>
        </pc:sldMkLst>
      </pc:sldChg>
      <pc:sldChg chg="del">
        <pc:chgData name="Mervi Hokkanen" userId="fe617ef1-ff71-43ec-8b18-fa3d76602dd2" providerId="ADAL" clId="{FBE9D4CA-B8D0-4FB5-AB74-80859067CE87}" dt="2022-11-02T12:39:57.140" v="2282" actId="47"/>
        <pc:sldMkLst>
          <pc:docMk/>
          <pc:sldMk cId="1135003428" sldId="277"/>
        </pc:sldMkLst>
      </pc:sldChg>
      <pc:sldChg chg="del">
        <pc:chgData name="Mervi Hokkanen" userId="fe617ef1-ff71-43ec-8b18-fa3d76602dd2" providerId="ADAL" clId="{FBE9D4CA-B8D0-4FB5-AB74-80859067CE87}" dt="2022-11-08T08:40:04.725" v="4345" actId="47"/>
        <pc:sldMkLst>
          <pc:docMk/>
          <pc:sldMk cId="526467684" sldId="289"/>
        </pc:sldMkLst>
      </pc:sldChg>
      <pc:sldChg chg="del">
        <pc:chgData name="Mervi Hokkanen" userId="fe617ef1-ff71-43ec-8b18-fa3d76602dd2" providerId="ADAL" clId="{FBE9D4CA-B8D0-4FB5-AB74-80859067CE87}" dt="2022-11-08T07:41:21.582" v="4130" actId="47"/>
        <pc:sldMkLst>
          <pc:docMk/>
          <pc:sldMk cId="1648599030" sldId="290"/>
        </pc:sldMkLst>
      </pc:sldChg>
      <pc:sldChg chg="del">
        <pc:chgData name="Mervi Hokkanen" userId="fe617ef1-ff71-43ec-8b18-fa3d76602dd2" providerId="ADAL" clId="{FBE9D4CA-B8D0-4FB5-AB74-80859067CE87}" dt="2022-11-08T07:41:39.166" v="4132" actId="47"/>
        <pc:sldMkLst>
          <pc:docMk/>
          <pc:sldMk cId="433394570" sldId="291"/>
        </pc:sldMkLst>
      </pc:sldChg>
      <pc:sldChg chg="del">
        <pc:chgData name="Mervi Hokkanen" userId="fe617ef1-ff71-43ec-8b18-fa3d76602dd2" providerId="ADAL" clId="{FBE9D4CA-B8D0-4FB5-AB74-80859067CE87}" dt="2022-11-08T07:41:39.970" v="4133" actId="47"/>
        <pc:sldMkLst>
          <pc:docMk/>
          <pc:sldMk cId="3929280907" sldId="292"/>
        </pc:sldMkLst>
      </pc:sldChg>
      <pc:sldChg chg="modSp mod">
        <pc:chgData name="Mervi Hokkanen" userId="fe617ef1-ff71-43ec-8b18-fa3d76602dd2" providerId="ADAL" clId="{FBE9D4CA-B8D0-4FB5-AB74-80859067CE87}" dt="2022-11-08T08:50:48.519" v="4468" actId="113"/>
        <pc:sldMkLst>
          <pc:docMk/>
          <pc:sldMk cId="2084698070" sldId="296"/>
        </pc:sldMkLst>
        <pc:spChg chg="mod">
          <ac:chgData name="Mervi Hokkanen" userId="fe617ef1-ff71-43ec-8b18-fa3d76602dd2" providerId="ADAL" clId="{FBE9D4CA-B8D0-4FB5-AB74-80859067CE87}" dt="2022-11-08T08:50:48.519" v="4468" actId="113"/>
          <ac:spMkLst>
            <pc:docMk/>
            <pc:sldMk cId="2084698070" sldId="296"/>
            <ac:spMk id="4" creationId="{00000000-0000-0000-0000-000000000000}"/>
          </ac:spMkLst>
        </pc:spChg>
      </pc:sldChg>
      <pc:sldChg chg="modSp mod">
        <pc:chgData name="Mervi Hokkanen" userId="fe617ef1-ff71-43ec-8b18-fa3d76602dd2" providerId="ADAL" clId="{FBE9D4CA-B8D0-4FB5-AB74-80859067CE87}" dt="2022-11-09T10:00:26.677" v="4512" actId="114"/>
        <pc:sldMkLst>
          <pc:docMk/>
          <pc:sldMk cId="1615264237" sldId="298"/>
        </pc:sldMkLst>
        <pc:spChg chg="mod">
          <ac:chgData name="Mervi Hokkanen" userId="fe617ef1-ff71-43ec-8b18-fa3d76602dd2" providerId="ADAL" clId="{FBE9D4CA-B8D0-4FB5-AB74-80859067CE87}" dt="2022-10-27T07:26:15.113" v="22" actId="207"/>
          <ac:spMkLst>
            <pc:docMk/>
            <pc:sldMk cId="1615264237" sldId="298"/>
            <ac:spMk id="5" creationId="{00000000-0000-0000-0000-000000000000}"/>
          </ac:spMkLst>
        </pc:spChg>
        <pc:spChg chg="mod">
          <ac:chgData name="Mervi Hokkanen" userId="fe617ef1-ff71-43ec-8b18-fa3d76602dd2" providerId="ADAL" clId="{FBE9D4CA-B8D0-4FB5-AB74-80859067CE87}" dt="2022-11-09T10:00:26.677" v="4512" actId="114"/>
          <ac:spMkLst>
            <pc:docMk/>
            <pc:sldMk cId="1615264237" sldId="298"/>
            <ac:spMk id="7" creationId="{00000000-0000-0000-0000-000000000000}"/>
          </ac:spMkLst>
        </pc:spChg>
      </pc:sldChg>
      <pc:sldChg chg="del">
        <pc:chgData name="Mervi Hokkanen" userId="fe617ef1-ff71-43ec-8b18-fa3d76602dd2" providerId="ADAL" clId="{FBE9D4CA-B8D0-4FB5-AB74-80859067CE87}" dt="2022-11-08T07:41:20.739" v="4129" actId="47"/>
        <pc:sldMkLst>
          <pc:docMk/>
          <pc:sldMk cId="331135550" sldId="299"/>
        </pc:sldMkLst>
      </pc:sldChg>
      <pc:sldChg chg="del">
        <pc:chgData name="Mervi Hokkanen" userId="fe617ef1-ff71-43ec-8b18-fa3d76602dd2" providerId="ADAL" clId="{FBE9D4CA-B8D0-4FB5-AB74-80859067CE87}" dt="2022-11-08T08:40:05.572" v="4346" actId="47"/>
        <pc:sldMkLst>
          <pc:docMk/>
          <pc:sldMk cId="1800570894" sldId="300"/>
        </pc:sldMkLst>
      </pc:sldChg>
      <pc:sldChg chg="del">
        <pc:chgData name="Mervi Hokkanen" userId="fe617ef1-ff71-43ec-8b18-fa3d76602dd2" providerId="ADAL" clId="{FBE9D4CA-B8D0-4FB5-AB74-80859067CE87}" dt="2022-11-02T12:40:07.340" v="2283" actId="47"/>
        <pc:sldMkLst>
          <pc:docMk/>
          <pc:sldMk cId="1578983752" sldId="301"/>
        </pc:sldMkLst>
      </pc:sldChg>
      <pc:sldChg chg="del">
        <pc:chgData name="Mervi Hokkanen" userId="fe617ef1-ff71-43ec-8b18-fa3d76602dd2" providerId="ADAL" clId="{FBE9D4CA-B8D0-4FB5-AB74-80859067CE87}" dt="2022-11-02T12:40:08.128" v="2284" actId="47"/>
        <pc:sldMkLst>
          <pc:docMk/>
          <pc:sldMk cId="1485406384" sldId="302"/>
        </pc:sldMkLst>
      </pc:sldChg>
      <pc:sldChg chg="del">
        <pc:chgData name="Mervi Hokkanen" userId="fe617ef1-ff71-43ec-8b18-fa3d76602dd2" providerId="ADAL" clId="{FBE9D4CA-B8D0-4FB5-AB74-80859067CE87}" dt="2022-11-02T12:40:08.846" v="2285" actId="47"/>
        <pc:sldMkLst>
          <pc:docMk/>
          <pc:sldMk cId="744372405" sldId="303"/>
        </pc:sldMkLst>
      </pc:sldChg>
      <pc:sldChg chg="del">
        <pc:chgData name="Mervi Hokkanen" userId="fe617ef1-ff71-43ec-8b18-fa3d76602dd2" providerId="ADAL" clId="{FBE9D4CA-B8D0-4FB5-AB74-80859067CE87}" dt="2022-11-02T12:40:12.022" v="2286" actId="47"/>
        <pc:sldMkLst>
          <pc:docMk/>
          <pc:sldMk cId="3695158285" sldId="304"/>
        </pc:sldMkLst>
      </pc:sldChg>
      <pc:sldChg chg="del">
        <pc:chgData name="Mervi Hokkanen" userId="fe617ef1-ff71-43ec-8b18-fa3d76602dd2" providerId="ADAL" clId="{FBE9D4CA-B8D0-4FB5-AB74-80859067CE87}" dt="2022-11-08T07:41:38.182" v="4131" actId="47"/>
        <pc:sldMkLst>
          <pc:docMk/>
          <pc:sldMk cId="2652777277" sldId="305"/>
        </pc:sldMkLst>
      </pc:sldChg>
      <pc:sldChg chg="modSp mod">
        <pc:chgData name="Mervi Hokkanen" userId="fe617ef1-ff71-43ec-8b18-fa3d76602dd2" providerId="ADAL" clId="{FBE9D4CA-B8D0-4FB5-AB74-80859067CE87}" dt="2022-11-08T08:52:42.644" v="4478" actId="207"/>
        <pc:sldMkLst>
          <pc:docMk/>
          <pc:sldMk cId="1214127139" sldId="306"/>
        </pc:sldMkLst>
        <pc:spChg chg="mod">
          <ac:chgData name="Mervi Hokkanen" userId="fe617ef1-ff71-43ec-8b18-fa3d76602dd2" providerId="ADAL" clId="{FBE9D4CA-B8D0-4FB5-AB74-80859067CE87}" dt="2022-11-08T08:52:42.644" v="4478" actId="207"/>
          <ac:spMkLst>
            <pc:docMk/>
            <pc:sldMk cId="1214127139" sldId="306"/>
            <ac:spMk id="4" creationId="{00000000-0000-0000-0000-000000000000}"/>
          </ac:spMkLst>
        </pc:spChg>
        <pc:spChg chg="mod">
          <ac:chgData name="Mervi Hokkanen" userId="fe617ef1-ff71-43ec-8b18-fa3d76602dd2" providerId="ADAL" clId="{FBE9D4CA-B8D0-4FB5-AB74-80859067CE87}" dt="2022-11-08T08:52:35.678" v="4477" actId="207"/>
          <ac:spMkLst>
            <pc:docMk/>
            <pc:sldMk cId="1214127139" sldId="306"/>
            <ac:spMk id="5" creationId="{00000000-0000-0000-0000-000000000000}"/>
          </ac:spMkLst>
        </pc:spChg>
      </pc:sldChg>
      <pc:sldChg chg="del">
        <pc:chgData name="Mervi Hokkanen" userId="fe617ef1-ff71-43ec-8b18-fa3d76602dd2" providerId="ADAL" clId="{FBE9D4CA-B8D0-4FB5-AB74-80859067CE87}" dt="2022-11-08T07:46:40.621" v="4208" actId="47"/>
        <pc:sldMkLst>
          <pc:docMk/>
          <pc:sldMk cId="3921106953" sldId="307"/>
        </pc:sldMkLst>
      </pc:sldChg>
      <pc:sldChg chg="addSp delSp modSp new mod setBg">
        <pc:chgData name="Mervi Hokkanen" userId="fe617ef1-ff71-43ec-8b18-fa3d76602dd2" providerId="ADAL" clId="{FBE9D4CA-B8D0-4FB5-AB74-80859067CE87}" dt="2022-10-27T07:40:11.451" v="261" actId="20577"/>
        <pc:sldMkLst>
          <pc:docMk/>
          <pc:sldMk cId="1953654770" sldId="308"/>
        </pc:sldMkLst>
        <pc:spChg chg="del">
          <ac:chgData name="Mervi Hokkanen" userId="fe617ef1-ff71-43ec-8b18-fa3d76602dd2" providerId="ADAL" clId="{FBE9D4CA-B8D0-4FB5-AB74-80859067CE87}" dt="2022-10-27T07:35:24.687" v="161" actId="478"/>
          <ac:spMkLst>
            <pc:docMk/>
            <pc:sldMk cId="1953654770" sldId="308"/>
            <ac:spMk id="2" creationId="{E9D0E319-C92E-8CDB-36EF-3770383DDE9D}"/>
          </ac:spMkLst>
        </pc:spChg>
        <pc:spChg chg="del">
          <ac:chgData name="Mervi Hokkanen" userId="fe617ef1-ff71-43ec-8b18-fa3d76602dd2" providerId="ADAL" clId="{FBE9D4CA-B8D0-4FB5-AB74-80859067CE87}" dt="2022-10-27T07:35:26.377" v="162" actId="478"/>
          <ac:spMkLst>
            <pc:docMk/>
            <pc:sldMk cId="1953654770" sldId="308"/>
            <ac:spMk id="3" creationId="{3031201C-C8D0-0F93-3F3F-EEAD02407A7B}"/>
          </ac:spMkLst>
        </pc:spChg>
        <pc:spChg chg="add mod">
          <ac:chgData name="Mervi Hokkanen" userId="fe617ef1-ff71-43ec-8b18-fa3d76602dd2" providerId="ADAL" clId="{FBE9D4CA-B8D0-4FB5-AB74-80859067CE87}" dt="2022-10-27T07:40:11.451" v="261" actId="20577"/>
          <ac:spMkLst>
            <pc:docMk/>
            <pc:sldMk cId="1953654770" sldId="308"/>
            <ac:spMk id="4" creationId="{4BC3C1DA-4644-23C3-5719-2BFB47D6F142}"/>
          </ac:spMkLst>
        </pc:spChg>
        <pc:spChg chg="add del">
          <ac:chgData name="Mervi Hokkanen" userId="fe617ef1-ff71-43ec-8b18-fa3d76602dd2" providerId="ADAL" clId="{FBE9D4CA-B8D0-4FB5-AB74-80859067CE87}" dt="2022-10-27T07:36:00.748" v="172" actId="26606"/>
          <ac:spMkLst>
            <pc:docMk/>
            <pc:sldMk cId="1953654770" sldId="308"/>
            <ac:spMk id="1031" creationId="{42A4FC2C-047E-45A5-965D-8E1E3BF09BC6}"/>
          </ac:spMkLst>
        </pc:spChg>
        <pc:spChg chg="add del">
          <ac:chgData name="Mervi Hokkanen" userId="fe617ef1-ff71-43ec-8b18-fa3d76602dd2" providerId="ADAL" clId="{FBE9D4CA-B8D0-4FB5-AB74-80859067CE87}" dt="2022-10-27T07:35:48.515" v="167" actId="26606"/>
          <ac:spMkLst>
            <pc:docMk/>
            <pc:sldMk cId="1953654770" sldId="308"/>
            <ac:spMk id="1036" creationId="{A2509F26-B5DC-4BA7-B476-4CB044237A2E}"/>
          </ac:spMkLst>
        </pc:spChg>
        <pc:spChg chg="add del">
          <ac:chgData name="Mervi Hokkanen" userId="fe617ef1-ff71-43ec-8b18-fa3d76602dd2" providerId="ADAL" clId="{FBE9D4CA-B8D0-4FB5-AB74-80859067CE87}" dt="2022-10-27T07:35:48.515" v="167" actId="26606"/>
          <ac:spMkLst>
            <pc:docMk/>
            <pc:sldMk cId="1953654770" sldId="308"/>
            <ac:spMk id="1038" creationId="{DB103EB1-B135-4526-B883-33228FC27FF1}"/>
          </ac:spMkLst>
        </pc:spChg>
        <pc:picChg chg="add mod">
          <ac:chgData name="Mervi Hokkanen" userId="fe617ef1-ff71-43ec-8b18-fa3d76602dd2" providerId="ADAL" clId="{FBE9D4CA-B8D0-4FB5-AB74-80859067CE87}" dt="2022-10-27T07:36:15.490" v="176" actId="1076"/>
          <ac:picMkLst>
            <pc:docMk/>
            <pc:sldMk cId="1953654770" sldId="308"/>
            <ac:picMk id="1026" creationId="{B5477BA7-508C-5A9D-B1FD-0F45A51E5756}"/>
          </ac:picMkLst>
        </pc:picChg>
      </pc:sldChg>
      <pc:sldChg chg="addSp delSp modSp new mod">
        <pc:chgData name="Mervi Hokkanen" userId="fe617ef1-ff71-43ec-8b18-fa3d76602dd2" providerId="ADAL" clId="{FBE9D4CA-B8D0-4FB5-AB74-80859067CE87}" dt="2022-10-27T07:38:14.553" v="227" actId="20577"/>
        <pc:sldMkLst>
          <pc:docMk/>
          <pc:sldMk cId="2272117605" sldId="309"/>
        </pc:sldMkLst>
        <pc:spChg chg="del">
          <ac:chgData name="Mervi Hokkanen" userId="fe617ef1-ff71-43ec-8b18-fa3d76602dd2" providerId="ADAL" clId="{FBE9D4CA-B8D0-4FB5-AB74-80859067CE87}" dt="2022-10-27T07:37:48.782" v="196" actId="478"/>
          <ac:spMkLst>
            <pc:docMk/>
            <pc:sldMk cId="2272117605" sldId="309"/>
            <ac:spMk id="3" creationId="{3254178E-0B53-252D-61E0-D3279C5161D3}"/>
          </ac:spMkLst>
        </pc:spChg>
        <pc:spChg chg="add mod">
          <ac:chgData name="Mervi Hokkanen" userId="fe617ef1-ff71-43ec-8b18-fa3d76602dd2" providerId="ADAL" clId="{FBE9D4CA-B8D0-4FB5-AB74-80859067CE87}" dt="2022-10-27T07:38:14.553" v="227" actId="20577"/>
          <ac:spMkLst>
            <pc:docMk/>
            <pc:sldMk cId="2272117605" sldId="309"/>
            <ac:spMk id="4" creationId="{930FB6B6-DA7C-3696-C2D9-96F8EDE1DA9E}"/>
          </ac:spMkLst>
        </pc:spChg>
        <pc:picChg chg="add mod">
          <ac:chgData name="Mervi Hokkanen" userId="fe617ef1-ff71-43ec-8b18-fa3d76602dd2" providerId="ADAL" clId="{FBE9D4CA-B8D0-4FB5-AB74-80859067CE87}" dt="2022-10-27T07:37:43.994" v="195" actId="1076"/>
          <ac:picMkLst>
            <pc:docMk/>
            <pc:sldMk cId="2272117605" sldId="309"/>
            <ac:picMk id="2050" creationId="{B57889DC-FE01-7386-5C58-090DDCD796A3}"/>
          </ac:picMkLst>
        </pc:picChg>
      </pc:sldChg>
      <pc:sldChg chg="addSp delSp modSp new mod ord setBg">
        <pc:chgData name="Mervi Hokkanen" userId="fe617ef1-ff71-43ec-8b18-fa3d76602dd2" providerId="ADAL" clId="{FBE9D4CA-B8D0-4FB5-AB74-80859067CE87}" dt="2022-11-08T08:49:55.257" v="4427" actId="478"/>
        <pc:sldMkLst>
          <pc:docMk/>
          <pc:sldMk cId="1543986315" sldId="310"/>
        </pc:sldMkLst>
        <pc:spChg chg="del">
          <ac:chgData name="Mervi Hokkanen" userId="fe617ef1-ff71-43ec-8b18-fa3d76602dd2" providerId="ADAL" clId="{FBE9D4CA-B8D0-4FB5-AB74-80859067CE87}" dt="2022-10-27T08:42:31.671" v="856" actId="26606"/>
          <ac:spMkLst>
            <pc:docMk/>
            <pc:sldMk cId="1543986315" sldId="310"/>
            <ac:spMk id="2" creationId="{DC90428C-E06A-5D5D-60F8-F6B55C53DB25}"/>
          </ac:spMkLst>
        </pc:spChg>
        <pc:spChg chg="del">
          <ac:chgData name="Mervi Hokkanen" userId="fe617ef1-ff71-43ec-8b18-fa3d76602dd2" providerId="ADAL" clId="{FBE9D4CA-B8D0-4FB5-AB74-80859067CE87}" dt="2022-10-27T08:42:27.236" v="854"/>
          <ac:spMkLst>
            <pc:docMk/>
            <pc:sldMk cId="1543986315" sldId="310"/>
            <ac:spMk id="3" creationId="{40A90FE4-BAA8-F53B-B911-AB64F11F83C2}"/>
          </ac:spMkLst>
        </pc:spChg>
        <pc:spChg chg="add del mod">
          <ac:chgData name="Mervi Hokkanen" userId="fe617ef1-ff71-43ec-8b18-fa3d76602dd2" providerId="ADAL" clId="{FBE9D4CA-B8D0-4FB5-AB74-80859067CE87}" dt="2022-11-08T08:49:55.257" v="4427" actId="478"/>
          <ac:spMkLst>
            <pc:docMk/>
            <pc:sldMk cId="1543986315" sldId="310"/>
            <ac:spMk id="4" creationId="{B44BEF3A-B346-9330-06BB-3A8424309052}"/>
          </ac:spMkLst>
        </pc:spChg>
        <pc:spChg chg="add">
          <ac:chgData name="Mervi Hokkanen" userId="fe617ef1-ff71-43ec-8b18-fa3d76602dd2" providerId="ADAL" clId="{FBE9D4CA-B8D0-4FB5-AB74-80859067CE87}" dt="2022-10-27T08:42:31.671" v="856" actId="26606"/>
          <ac:spMkLst>
            <pc:docMk/>
            <pc:sldMk cId="1543986315" sldId="310"/>
            <ac:spMk id="4103" creationId="{42A4FC2C-047E-45A5-965D-8E1E3BF09BC6}"/>
          </ac:spMkLst>
        </pc:spChg>
        <pc:picChg chg="add mod">
          <ac:chgData name="Mervi Hokkanen" userId="fe617ef1-ff71-43ec-8b18-fa3d76602dd2" providerId="ADAL" clId="{FBE9D4CA-B8D0-4FB5-AB74-80859067CE87}" dt="2022-10-27T08:42:31.671" v="856" actId="26606"/>
          <ac:picMkLst>
            <pc:docMk/>
            <pc:sldMk cId="1543986315" sldId="310"/>
            <ac:picMk id="4098" creationId="{2FB91053-A3F4-8E72-97A9-9BDEBBCAA5FF}"/>
          </ac:picMkLst>
        </pc:picChg>
      </pc:sldChg>
      <pc:sldChg chg="addSp delSp modSp new mod setBg">
        <pc:chgData name="Mervi Hokkanen" userId="fe617ef1-ff71-43ec-8b18-fa3d76602dd2" providerId="ADAL" clId="{FBE9D4CA-B8D0-4FB5-AB74-80859067CE87}" dt="2022-10-27T07:51:41.530" v="286" actId="1076"/>
        <pc:sldMkLst>
          <pc:docMk/>
          <pc:sldMk cId="4028387985" sldId="311"/>
        </pc:sldMkLst>
        <pc:spChg chg="mod">
          <ac:chgData name="Mervi Hokkanen" userId="fe617ef1-ff71-43ec-8b18-fa3d76602dd2" providerId="ADAL" clId="{FBE9D4CA-B8D0-4FB5-AB74-80859067CE87}" dt="2022-10-27T07:39:01.165" v="230" actId="26606"/>
          <ac:spMkLst>
            <pc:docMk/>
            <pc:sldMk cId="4028387985" sldId="311"/>
            <ac:spMk id="2" creationId="{383F761E-2B4B-A4D0-C339-BAA84E90AC5E}"/>
          </ac:spMkLst>
        </pc:spChg>
        <pc:spChg chg="del mod">
          <ac:chgData name="Mervi Hokkanen" userId="fe617ef1-ff71-43ec-8b18-fa3d76602dd2" providerId="ADAL" clId="{FBE9D4CA-B8D0-4FB5-AB74-80859067CE87}" dt="2022-10-27T07:39:03.500" v="231"/>
          <ac:spMkLst>
            <pc:docMk/>
            <pc:sldMk cId="4028387985" sldId="311"/>
            <ac:spMk id="3" creationId="{749D2BFA-2273-62B3-9822-E23A7F294A98}"/>
          </ac:spMkLst>
        </pc:spChg>
        <pc:spChg chg="add del">
          <ac:chgData name="Mervi Hokkanen" userId="fe617ef1-ff71-43ec-8b18-fa3d76602dd2" providerId="ADAL" clId="{FBE9D4CA-B8D0-4FB5-AB74-80859067CE87}" dt="2022-10-27T07:39:01.165" v="230" actId="26606"/>
          <ac:spMkLst>
            <pc:docMk/>
            <pc:sldMk cId="4028387985" sldId="311"/>
            <ac:spMk id="8" creationId="{B6CDA21F-E7AF-4C75-8395-33F58D5B0E45}"/>
          </ac:spMkLst>
        </pc:spChg>
        <pc:spChg chg="add del">
          <ac:chgData name="Mervi Hokkanen" userId="fe617ef1-ff71-43ec-8b18-fa3d76602dd2" providerId="ADAL" clId="{FBE9D4CA-B8D0-4FB5-AB74-80859067CE87}" dt="2022-10-27T07:39:01.165" v="230" actId="26606"/>
          <ac:spMkLst>
            <pc:docMk/>
            <pc:sldMk cId="4028387985" sldId="311"/>
            <ac:spMk id="15" creationId="{D5B0017B-2ECA-49AF-B397-DC140825DF8D}"/>
          </ac:spMkLst>
        </pc:spChg>
        <pc:grpChg chg="add del">
          <ac:chgData name="Mervi Hokkanen" userId="fe617ef1-ff71-43ec-8b18-fa3d76602dd2" providerId="ADAL" clId="{FBE9D4CA-B8D0-4FB5-AB74-80859067CE87}" dt="2022-10-27T07:39:01.165" v="230" actId="26606"/>
          <ac:grpSpMkLst>
            <pc:docMk/>
            <pc:sldMk cId="4028387985" sldId="311"/>
            <ac:grpSpMk id="10" creationId="{AE1C45F0-260A-458C-96ED-C1F6D2151219}"/>
          </ac:grpSpMkLst>
        </pc:grpChg>
        <pc:picChg chg="add mod">
          <ac:chgData name="Mervi Hokkanen" userId="fe617ef1-ff71-43ec-8b18-fa3d76602dd2" providerId="ADAL" clId="{FBE9D4CA-B8D0-4FB5-AB74-80859067CE87}" dt="2022-10-27T07:51:41.530" v="286" actId="1076"/>
          <ac:picMkLst>
            <pc:docMk/>
            <pc:sldMk cId="4028387985" sldId="311"/>
            <ac:picMk id="3074" creationId="{0C982622-1F6D-4FCA-E2B2-61A1B9748170}"/>
          </ac:picMkLst>
        </pc:picChg>
        <pc:cxnChg chg="add del">
          <ac:chgData name="Mervi Hokkanen" userId="fe617ef1-ff71-43ec-8b18-fa3d76602dd2" providerId="ADAL" clId="{FBE9D4CA-B8D0-4FB5-AB74-80859067CE87}" dt="2022-10-27T07:39:01.165" v="230" actId="26606"/>
          <ac:cxnSpMkLst>
            <pc:docMk/>
            <pc:sldMk cId="4028387985" sldId="311"/>
            <ac:cxnSpMk id="17" creationId="{6CF1BAF6-AD41-4082-B212-8A1F9A2E8779}"/>
          </ac:cxnSpMkLst>
        </pc:cxnChg>
      </pc:sldChg>
      <pc:sldChg chg="addSp delSp modSp new mod ord">
        <pc:chgData name="Mervi Hokkanen" userId="fe617ef1-ff71-43ec-8b18-fa3d76602dd2" providerId="ADAL" clId="{FBE9D4CA-B8D0-4FB5-AB74-80859067CE87}" dt="2022-11-09T10:01:26.575" v="4516" actId="20577"/>
        <pc:sldMkLst>
          <pc:docMk/>
          <pc:sldMk cId="3023346909" sldId="312"/>
        </pc:sldMkLst>
        <pc:spChg chg="del">
          <ac:chgData name="Mervi Hokkanen" userId="fe617ef1-ff71-43ec-8b18-fa3d76602dd2" providerId="ADAL" clId="{FBE9D4CA-B8D0-4FB5-AB74-80859067CE87}" dt="2022-10-27T07:51:47.656" v="288" actId="478"/>
          <ac:spMkLst>
            <pc:docMk/>
            <pc:sldMk cId="3023346909" sldId="312"/>
            <ac:spMk id="2" creationId="{2200AC73-E037-3575-CAF2-41A704F56705}"/>
          </ac:spMkLst>
        </pc:spChg>
        <pc:spChg chg="del">
          <ac:chgData name="Mervi Hokkanen" userId="fe617ef1-ff71-43ec-8b18-fa3d76602dd2" providerId="ADAL" clId="{FBE9D4CA-B8D0-4FB5-AB74-80859067CE87}" dt="2022-10-27T07:51:49.616" v="289" actId="478"/>
          <ac:spMkLst>
            <pc:docMk/>
            <pc:sldMk cId="3023346909" sldId="312"/>
            <ac:spMk id="3" creationId="{57D75A23-4F5C-A6B9-CD9F-B872D5E11221}"/>
          </ac:spMkLst>
        </pc:spChg>
        <pc:spChg chg="add mod">
          <ac:chgData name="Mervi Hokkanen" userId="fe617ef1-ff71-43ec-8b18-fa3d76602dd2" providerId="ADAL" clId="{FBE9D4CA-B8D0-4FB5-AB74-80859067CE87}" dt="2022-11-09T10:01:26.575" v="4516" actId="20577"/>
          <ac:spMkLst>
            <pc:docMk/>
            <pc:sldMk cId="3023346909" sldId="312"/>
            <ac:spMk id="4" creationId="{0FE1F402-E23A-44F5-F342-39FD721300A4}"/>
          </ac:spMkLst>
        </pc:spChg>
      </pc:sldChg>
      <pc:sldChg chg="addSp delSp modSp new mod ord">
        <pc:chgData name="Mervi Hokkanen" userId="fe617ef1-ff71-43ec-8b18-fa3d76602dd2" providerId="ADAL" clId="{FBE9D4CA-B8D0-4FB5-AB74-80859067CE87}" dt="2022-11-08T08:49:45.987" v="4426" actId="1076"/>
        <pc:sldMkLst>
          <pc:docMk/>
          <pc:sldMk cId="4097489548" sldId="313"/>
        </pc:sldMkLst>
        <pc:spChg chg="del">
          <ac:chgData name="Mervi Hokkanen" userId="fe617ef1-ff71-43ec-8b18-fa3d76602dd2" providerId="ADAL" clId="{FBE9D4CA-B8D0-4FB5-AB74-80859067CE87}" dt="2022-10-27T08:50:31.564" v="953" actId="478"/>
          <ac:spMkLst>
            <pc:docMk/>
            <pc:sldMk cId="4097489548" sldId="313"/>
            <ac:spMk id="2" creationId="{99A710D1-2BF7-85BA-E76F-7F6F34539911}"/>
          </ac:spMkLst>
        </pc:spChg>
        <pc:spChg chg="del">
          <ac:chgData name="Mervi Hokkanen" userId="fe617ef1-ff71-43ec-8b18-fa3d76602dd2" providerId="ADAL" clId="{FBE9D4CA-B8D0-4FB5-AB74-80859067CE87}" dt="2022-10-27T08:50:33.248" v="954" actId="478"/>
          <ac:spMkLst>
            <pc:docMk/>
            <pc:sldMk cId="4097489548" sldId="313"/>
            <ac:spMk id="3" creationId="{5FD6BDAF-034E-F24B-0CA7-EC7294AAF27B}"/>
          </ac:spMkLst>
        </pc:spChg>
        <pc:spChg chg="add del mod">
          <ac:chgData name="Mervi Hokkanen" userId="fe617ef1-ff71-43ec-8b18-fa3d76602dd2" providerId="ADAL" clId="{FBE9D4CA-B8D0-4FB5-AB74-80859067CE87}" dt="2022-10-27T08:53:18.635" v="1330"/>
          <ac:spMkLst>
            <pc:docMk/>
            <pc:sldMk cId="4097489548" sldId="313"/>
            <ac:spMk id="5" creationId="{193A2F64-A57D-EC9B-9542-11107DA856B1}"/>
          </ac:spMkLst>
        </pc:spChg>
        <pc:spChg chg="add mod">
          <ac:chgData name="Mervi Hokkanen" userId="fe617ef1-ff71-43ec-8b18-fa3d76602dd2" providerId="ADAL" clId="{FBE9D4CA-B8D0-4FB5-AB74-80859067CE87}" dt="2022-11-08T08:49:45.987" v="4426" actId="1076"/>
          <ac:spMkLst>
            <pc:docMk/>
            <pc:sldMk cId="4097489548" sldId="313"/>
            <ac:spMk id="6" creationId="{19346D57-AE8B-D73F-B909-1FE17B988177}"/>
          </ac:spMkLst>
        </pc:spChg>
      </pc:sldChg>
      <pc:sldChg chg="addSp modSp new del mod ord">
        <pc:chgData name="Mervi Hokkanen" userId="fe617ef1-ff71-43ec-8b18-fa3d76602dd2" providerId="ADAL" clId="{FBE9D4CA-B8D0-4FB5-AB74-80859067CE87}" dt="2022-11-02T12:39:44.463" v="2280" actId="47"/>
        <pc:sldMkLst>
          <pc:docMk/>
          <pc:sldMk cId="427798510" sldId="314"/>
        </pc:sldMkLst>
        <pc:spChg chg="mod">
          <ac:chgData name="Mervi Hokkanen" userId="fe617ef1-ff71-43ec-8b18-fa3d76602dd2" providerId="ADAL" clId="{FBE9D4CA-B8D0-4FB5-AB74-80859067CE87}" dt="2022-10-27T08:47:27.067" v="914" actId="1076"/>
          <ac:spMkLst>
            <pc:docMk/>
            <pc:sldMk cId="427798510" sldId="314"/>
            <ac:spMk id="2" creationId="{F80E55DB-F6C2-5DAD-B813-924D7775A56B}"/>
          </ac:spMkLst>
        </pc:spChg>
        <pc:spChg chg="add mod">
          <ac:chgData name="Mervi Hokkanen" userId="fe617ef1-ff71-43ec-8b18-fa3d76602dd2" providerId="ADAL" clId="{FBE9D4CA-B8D0-4FB5-AB74-80859067CE87}" dt="2022-10-27T08:48:17.868" v="950" actId="20577"/>
          <ac:spMkLst>
            <pc:docMk/>
            <pc:sldMk cId="427798510" sldId="314"/>
            <ac:spMk id="4" creationId="{B074F385-2A7A-A9E1-84FF-4473D0808EC9}"/>
          </ac:spMkLst>
        </pc:spChg>
        <pc:picChg chg="add mod">
          <ac:chgData name="Mervi Hokkanen" userId="fe617ef1-ff71-43ec-8b18-fa3d76602dd2" providerId="ADAL" clId="{FBE9D4CA-B8D0-4FB5-AB74-80859067CE87}" dt="2022-10-27T08:47:27.067" v="914" actId="1076"/>
          <ac:picMkLst>
            <pc:docMk/>
            <pc:sldMk cId="427798510" sldId="314"/>
            <ac:picMk id="5122" creationId="{0E679C23-3E81-C491-39EB-8AA217710A74}"/>
          </ac:picMkLst>
        </pc:picChg>
      </pc:sldChg>
      <pc:sldChg chg="addSp delSp modSp new mod ord setBg">
        <pc:chgData name="Mervi Hokkanen" userId="fe617ef1-ff71-43ec-8b18-fa3d76602dd2" providerId="ADAL" clId="{FBE9D4CA-B8D0-4FB5-AB74-80859067CE87}" dt="2022-11-02T12:39:28.058" v="2273"/>
        <pc:sldMkLst>
          <pc:docMk/>
          <pc:sldMk cId="2868784902" sldId="315"/>
        </pc:sldMkLst>
        <pc:spChg chg="del">
          <ac:chgData name="Mervi Hokkanen" userId="fe617ef1-ff71-43ec-8b18-fa3d76602dd2" providerId="ADAL" clId="{FBE9D4CA-B8D0-4FB5-AB74-80859067CE87}" dt="2022-10-27T10:30:37.930" v="1461" actId="26606"/>
          <ac:spMkLst>
            <pc:docMk/>
            <pc:sldMk cId="2868784902" sldId="315"/>
            <ac:spMk id="2" creationId="{116B06FF-8C8C-B6DF-4A05-C34B898D79C0}"/>
          </ac:spMkLst>
        </pc:spChg>
        <pc:spChg chg="del">
          <ac:chgData name="Mervi Hokkanen" userId="fe617ef1-ff71-43ec-8b18-fa3d76602dd2" providerId="ADAL" clId="{FBE9D4CA-B8D0-4FB5-AB74-80859067CE87}" dt="2022-10-27T10:29:41.985" v="1451"/>
          <ac:spMkLst>
            <pc:docMk/>
            <pc:sldMk cId="2868784902" sldId="315"/>
            <ac:spMk id="3" creationId="{665CE355-BD6A-140C-9CA7-6D42DD12ADB7}"/>
          </ac:spMkLst>
        </pc:spChg>
        <pc:spChg chg="add">
          <ac:chgData name="Mervi Hokkanen" userId="fe617ef1-ff71-43ec-8b18-fa3d76602dd2" providerId="ADAL" clId="{FBE9D4CA-B8D0-4FB5-AB74-80859067CE87}" dt="2022-10-27T10:30:37.930" v="1461" actId="26606"/>
          <ac:spMkLst>
            <pc:docMk/>
            <pc:sldMk cId="2868784902" sldId="315"/>
            <ac:spMk id="6151" creationId="{42A4FC2C-047E-45A5-965D-8E1E3BF09BC6}"/>
          </ac:spMkLst>
        </pc:spChg>
        <pc:picChg chg="add mod">
          <ac:chgData name="Mervi Hokkanen" userId="fe617ef1-ff71-43ec-8b18-fa3d76602dd2" providerId="ADAL" clId="{FBE9D4CA-B8D0-4FB5-AB74-80859067CE87}" dt="2022-10-27T10:30:37.930" v="1461" actId="26606"/>
          <ac:picMkLst>
            <pc:docMk/>
            <pc:sldMk cId="2868784902" sldId="315"/>
            <ac:picMk id="6146" creationId="{E8223488-3875-FC84-38F4-19D267CB9179}"/>
          </ac:picMkLst>
        </pc:picChg>
      </pc:sldChg>
      <pc:sldChg chg="addSp delSp modSp new mod ord setBg">
        <pc:chgData name="Mervi Hokkanen" userId="fe617ef1-ff71-43ec-8b18-fa3d76602dd2" providerId="ADAL" clId="{FBE9D4CA-B8D0-4FB5-AB74-80859067CE87}" dt="2022-11-02T12:39:29.096" v="2275"/>
        <pc:sldMkLst>
          <pc:docMk/>
          <pc:sldMk cId="423384289" sldId="316"/>
        </pc:sldMkLst>
        <pc:spChg chg="add del">
          <ac:chgData name="Mervi Hokkanen" userId="fe617ef1-ff71-43ec-8b18-fa3d76602dd2" providerId="ADAL" clId="{FBE9D4CA-B8D0-4FB5-AB74-80859067CE87}" dt="2022-10-27T10:30:29.284" v="1460" actId="26606"/>
          <ac:spMkLst>
            <pc:docMk/>
            <pc:sldMk cId="423384289" sldId="316"/>
            <ac:spMk id="2" creationId="{55D9BCFF-2D71-1A0F-EFC2-9446A9250889}"/>
          </ac:spMkLst>
        </pc:spChg>
        <pc:spChg chg="del">
          <ac:chgData name="Mervi Hokkanen" userId="fe617ef1-ff71-43ec-8b18-fa3d76602dd2" providerId="ADAL" clId="{FBE9D4CA-B8D0-4FB5-AB74-80859067CE87}" dt="2022-10-27T10:30:13.650" v="1454"/>
          <ac:spMkLst>
            <pc:docMk/>
            <pc:sldMk cId="423384289" sldId="316"/>
            <ac:spMk id="3" creationId="{B94DBA8F-2025-F5E3-7ACC-7853B4F4CB41}"/>
          </ac:spMkLst>
        </pc:spChg>
        <pc:spChg chg="add">
          <ac:chgData name="Mervi Hokkanen" userId="fe617ef1-ff71-43ec-8b18-fa3d76602dd2" providerId="ADAL" clId="{FBE9D4CA-B8D0-4FB5-AB74-80859067CE87}" dt="2022-10-27T10:30:29.284" v="1460" actId="26606"/>
          <ac:spMkLst>
            <pc:docMk/>
            <pc:sldMk cId="423384289" sldId="316"/>
            <ac:spMk id="7172" creationId="{42A4FC2C-047E-45A5-965D-8E1E3BF09BC6}"/>
          </ac:spMkLst>
        </pc:spChg>
        <pc:spChg chg="add del">
          <ac:chgData name="Mervi Hokkanen" userId="fe617ef1-ff71-43ec-8b18-fa3d76602dd2" providerId="ADAL" clId="{FBE9D4CA-B8D0-4FB5-AB74-80859067CE87}" dt="2022-10-27T10:30:26.661" v="1459" actId="26606"/>
          <ac:spMkLst>
            <pc:docMk/>
            <pc:sldMk cId="423384289" sldId="316"/>
            <ac:spMk id="7175" creationId="{42A4FC2C-047E-45A5-965D-8E1E3BF09BC6}"/>
          </ac:spMkLst>
        </pc:spChg>
        <pc:picChg chg="add mod">
          <ac:chgData name="Mervi Hokkanen" userId="fe617ef1-ff71-43ec-8b18-fa3d76602dd2" providerId="ADAL" clId="{FBE9D4CA-B8D0-4FB5-AB74-80859067CE87}" dt="2022-10-27T10:30:29.284" v="1460" actId="26606"/>
          <ac:picMkLst>
            <pc:docMk/>
            <pc:sldMk cId="423384289" sldId="316"/>
            <ac:picMk id="7170" creationId="{997AF00F-CB56-025C-BB8A-F083D2B73A16}"/>
          </ac:picMkLst>
        </pc:picChg>
      </pc:sldChg>
      <pc:sldChg chg="addSp delSp modSp new mod">
        <pc:chgData name="Mervi Hokkanen" userId="fe617ef1-ff71-43ec-8b18-fa3d76602dd2" providerId="ADAL" clId="{FBE9D4CA-B8D0-4FB5-AB74-80859067CE87}" dt="2022-11-08T08:26:45.987" v="4236" actId="1076"/>
        <pc:sldMkLst>
          <pc:docMk/>
          <pc:sldMk cId="1501606595" sldId="317"/>
        </pc:sldMkLst>
        <pc:spChg chg="del">
          <ac:chgData name="Mervi Hokkanen" userId="fe617ef1-ff71-43ec-8b18-fa3d76602dd2" providerId="ADAL" clId="{FBE9D4CA-B8D0-4FB5-AB74-80859067CE87}" dt="2022-11-02T12:15:45.202" v="1695" actId="478"/>
          <ac:spMkLst>
            <pc:docMk/>
            <pc:sldMk cId="1501606595" sldId="317"/>
            <ac:spMk id="2" creationId="{B2E85288-7E77-8F04-393A-00F0951D19EC}"/>
          </ac:spMkLst>
        </pc:spChg>
        <pc:spChg chg="del">
          <ac:chgData name="Mervi Hokkanen" userId="fe617ef1-ff71-43ec-8b18-fa3d76602dd2" providerId="ADAL" clId="{FBE9D4CA-B8D0-4FB5-AB74-80859067CE87}" dt="2022-11-02T12:15:42.858" v="1694" actId="478"/>
          <ac:spMkLst>
            <pc:docMk/>
            <pc:sldMk cId="1501606595" sldId="317"/>
            <ac:spMk id="3" creationId="{A70AD563-C234-B4B7-9563-2EF3EA16F77E}"/>
          </ac:spMkLst>
        </pc:spChg>
        <pc:spChg chg="add mod">
          <ac:chgData name="Mervi Hokkanen" userId="fe617ef1-ff71-43ec-8b18-fa3d76602dd2" providerId="ADAL" clId="{FBE9D4CA-B8D0-4FB5-AB74-80859067CE87}" dt="2022-11-08T08:26:45.987" v="4236" actId="1076"/>
          <ac:spMkLst>
            <pc:docMk/>
            <pc:sldMk cId="1501606595" sldId="317"/>
            <ac:spMk id="4" creationId="{6F3CD6B0-174D-197F-99F0-33A50BA5A06E}"/>
          </ac:spMkLst>
        </pc:spChg>
        <pc:spChg chg="add mod">
          <ac:chgData name="Mervi Hokkanen" userId="fe617ef1-ff71-43ec-8b18-fa3d76602dd2" providerId="ADAL" clId="{FBE9D4CA-B8D0-4FB5-AB74-80859067CE87}" dt="2022-11-08T08:26:32.428" v="4235" actId="20577"/>
          <ac:spMkLst>
            <pc:docMk/>
            <pc:sldMk cId="1501606595" sldId="317"/>
            <ac:spMk id="5" creationId="{D0B1AA42-8BA2-E2EE-DBEF-99E1DC0E4A50}"/>
          </ac:spMkLst>
        </pc:spChg>
      </pc:sldChg>
      <pc:sldChg chg="addSp delSp modSp new mod">
        <pc:chgData name="Mervi Hokkanen" userId="fe617ef1-ff71-43ec-8b18-fa3d76602dd2" providerId="ADAL" clId="{FBE9D4CA-B8D0-4FB5-AB74-80859067CE87}" dt="2022-11-08T08:28:06.193" v="4271" actId="1035"/>
        <pc:sldMkLst>
          <pc:docMk/>
          <pc:sldMk cId="1307025488" sldId="318"/>
        </pc:sldMkLst>
        <pc:spChg chg="del">
          <ac:chgData name="Mervi Hokkanen" userId="fe617ef1-ff71-43ec-8b18-fa3d76602dd2" providerId="ADAL" clId="{FBE9D4CA-B8D0-4FB5-AB74-80859067CE87}" dt="2022-11-02T12:22:46.290" v="1884" actId="478"/>
          <ac:spMkLst>
            <pc:docMk/>
            <pc:sldMk cId="1307025488" sldId="318"/>
            <ac:spMk id="2" creationId="{EFB5510E-4CE1-9566-E0E2-9E5E299B1645}"/>
          </ac:spMkLst>
        </pc:spChg>
        <pc:spChg chg="del">
          <ac:chgData name="Mervi Hokkanen" userId="fe617ef1-ff71-43ec-8b18-fa3d76602dd2" providerId="ADAL" clId="{FBE9D4CA-B8D0-4FB5-AB74-80859067CE87}" dt="2022-11-02T12:22:45.276" v="1883" actId="478"/>
          <ac:spMkLst>
            <pc:docMk/>
            <pc:sldMk cId="1307025488" sldId="318"/>
            <ac:spMk id="3" creationId="{D6950670-8794-A869-B739-3C6CCEE28937}"/>
          </ac:spMkLst>
        </pc:spChg>
        <pc:spChg chg="add mod">
          <ac:chgData name="Mervi Hokkanen" userId="fe617ef1-ff71-43ec-8b18-fa3d76602dd2" providerId="ADAL" clId="{FBE9D4CA-B8D0-4FB5-AB74-80859067CE87}" dt="2022-11-08T08:28:06.193" v="4271" actId="1035"/>
          <ac:spMkLst>
            <pc:docMk/>
            <pc:sldMk cId="1307025488" sldId="318"/>
            <ac:spMk id="4" creationId="{E878D457-461B-46AE-C38E-854FD1A44960}"/>
          </ac:spMkLst>
        </pc:spChg>
        <pc:picChg chg="add mod">
          <ac:chgData name="Mervi Hokkanen" userId="fe617ef1-ff71-43ec-8b18-fa3d76602dd2" providerId="ADAL" clId="{FBE9D4CA-B8D0-4FB5-AB74-80859067CE87}" dt="2022-11-08T08:28:00.786" v="4268" actId="1036"/>
          <ac:picMkLst>
            <pc:docMk/>
            <pc:sldMk cId="1307025488" sldId="318"/>
            <ac:picMk id="1026" creationId="{6E37690C-BD99-A7E6-E02A-8889CD51A7FE}"/>
          </ac:picMkLst>
        </pc:picChg>
      </pc:sldChg>
      <pc:sldChg chg="addSp delSp modSp new mod setBg">
        <pc:chgData name="Mervi Hokkanen" userId="fe617ef1-ff71-43ec-8b18-fa3d76602dd2" providerId="ADAL" clId="{FBE9D4CA-B8D0-4FB5-AB74-80859067CE87}" dt="2022-11-08T08:51:54.134" v="4474" actId="207"/>
        <pc:sldMkLst>
          <pc:docMk/>
          <pc:sldMk cId="2408318811" sldId="319"/>
        </pc:sldMkLst>
        <pc:spChg chg="add del">
          <ac:chgData name="Mervi Hokkanen" userId="fe617ef1-ff71-43ec-8b18-fa3d76602dd2" providerId="ADAL" clId="{FBE9D4CA-B8D0-4FB5-AB74-80859067CE87}" dt="2022-11-07T09:41:09.479" v="2674" actId="478"/>
          <ac:spMkLst>
            <pc:docMk/>
            <pc:sldMk cId="2408318811" sldId="319"/>
            <ac:spMk id="2" creationId="{09B451DD-AB71-6B99-C5F4-46E66F3AE02A}"/>
          </ac:spMkLst>
        </pc:spChg>
        <pc:spChg chg="add del">
          <ac:chgData name="Mervi Hokkanen" userId="fe617ef1-ff71-43ec-8b18-fa3d76602dd2" providerId="ADAL" clId="{FBE9D4CA-B8D0-4FB5-AB74-80859067CE87}" dt="2022-11-07T09:41:08.310" v="2673" actId="478"/>
          <ac:spMkLst>
            <pc:docMk/>
            <pc:sldMk cId="2408318811" sldId="319"/>
            <ac:spMk id="3" creationId="{4BFB6B18-0570-C9C3-DC84-7C6A6D51D92F}"/>
          </ac:spMkLst>
        </pc:spChg>
        <pc:spChg chg="add mod">
          <ac:chgData name="Mervi Hokkanen" userId="fe617ef1-ff71-43ec-8b18-fa3d76602dd2" providerId="ADAL" clId="{FBE9D4CA-B8D0-4FB5-AB74-80859067CE87}" dt="2022-11-08T08:51:54.134" v="4474" actId="207"/>
          <ac:spMkLst>
            <pc:docMk/>
            <pc:sldMk cId="2408318811" sldId="319"/>
            <ac:spMk id="4" creationId="{6D754B15-D603-CF9F-1159-7976E7B23C13}"/>
          </ac:spMkLst>
        </pc:spChg>
        <pc:spChg chg="add del">
          <ac:chgData name="Mervi Hokkanen" userId="fe617ef1-ff71-43ec-8b18-fa3d76602dd2" providerId="ADAL" clId="{FBE9D4CA-B8D0-4FB5-AB74-80859067CE87}" dt="2022-11-07T09:53:35.765" v="3963" actId="26606"/>
          <ac:spMkLst>
            <pc:docMk/>
            <pc:sldMk cId="2408318811" sldId="319"/>
            <ac:spMk id="1029" creationId="{2EB492CD-616E-47F8-933B-5E2D952A0593}"/>
          </ac:spMkLst>
        </pc:spChg>
        <pc:spChg chg="add del">
          <ac:chgData name="Mervi Hokkanen" userId="fe617ef1-ff71-43ec-8b18-fa3d76602dd2" providerId="ADAL" clId="{FBE9D4CA-B8D0-4FB5-AB74-80859067CE87}" dt="2022-11-07T09:41:05.472" v="2672" actId="26606"/>
          <ac:spMkLst>
            <pc:docMk/>
            <pc:sldMk cId="2408318811" sldId="319"/>
            <ac:spMk id="1031" creationId="{42A4FC2C-047E-45A5-965D-8E1E3BF09BC6}"/>
          </ac:spMkLst>
        </pc:spChg>
        <pc:spChg chg="add del">
          <ac:chgData name="Mervi Hokkanen" userId="fe617ef1-ff71-43ec-8b18-fa3d76602dd2" providerId="ADAL" clId="{FBE9D4CA-B8D0-4FB5-AB74-80859067CE87}" dt="2022-11-07T09:53:35.765" v="3963" actId="26606"/>
          <ac:spMkLst>
            <pc:docMk/>
            <pc:sldMk cId="2408318811" sldId="319"/>
            <ac:spMk id="1033" creationId="{59383CF9-23B5-4335-9B21-1791C4CF1C75}"/>
          </ac:spMkLst>
        </pc:spChg>
        <pc:spChg chg="add del">
          <ac:chgData name="Mervi Hokkanen" userId="fe617ef1-ff71-43ec-8b18-fa3d76602dd2" providerId="ADAL" clId="{FBE9D4CA-B8D0-4FB5-AB74-80859067CE87}" dt="2022-11-07T09:53:35.765" v="3963" actId="26606"/>
          <ac:spMkLst>
            <pc:docMk/>
            <pc:sldMk cId="2408318811" sldId="319"/>
            <ac:spMk id="1035" creationId="{0007FE00-9498-4706-B255-6437B0252C02}"/>
          </ac:spMkLst>
        </pc:spChg>
        <pc:spChg chg="add del">
          <ac:chgData name="Mervi Hokkanen" userId="fe617ef1-ff71-43ec-8b18-fa3d76602dd2" providerId="ADAL" clId="{FBE9D4CA-B8D0-4FB5-AB74-80859067CE87}" dt="2022-11-07T09:53:37.810" v="3965" actId="26606"/>
          <ac:spMkLst>
            <pc:docMk/>
            <pc:sldMk cId="2408318811" sldId="319"/>
            <ac:spMk id="1037" creationId="{D1D34770-47A8-402C-AF23-2B653F2D88C1}"/>
          </ac:spMkLst>
        </pc:spChg>
        <pc:picChg chg="add mod ord">
          <ac:chgData name="Mervi Hokkanen" userId="fe617ef1-ff71-43ec-8b18-fa3d76602dd2" providerId="ADAL" clId="{FBE9D4CA-B8D0-4FB5-AB74-80859067CE87}" dt="2022-11-07T09:53:38.314" v="3966" actId="1076"/>
          <ac:picMkLst>
            <pc:docMk/>
            <pc:sldMk cId="2408318811" sldId="319"/>
            <ac:picMk id="1026" creationId="{F95403CB-D869-EA3D-E9B9-2D97325854DB}"/>
          </ac:picMkLst>
        </pc:picChg>
        <pc:picChg chg="add del mod">
          <ac:chgData name="Mervi Hokkanen" userId="fe617ef1-ff71-43ec-8b18-fa3d76602dd2" providerId="ADAL" clId="{FBE9D4CA-B8D0-4FB5-AB74-80859067CE87}" dt="2022-11-07T09:41:35.699" v="2679" actId="21"/>
          <ac:picMkLst>
            <pc:docMk/>
            <pc:sldMk cId="2408318811" sldId="319"/>
            <ac:picMk id="1028" creationId="{90E602A2-EEEF-1BCF-7B1E-E00E472E75E0}"/>
          </ac:picMkLst>
        </pc:picChg>
      </pc:sldChg>
      <pc:sldChg chg="addSp delSp modSp new mod setBg">
        <pc:chgData name="Mervi Hokkanen" userId="fe617ef1-ff71-43ec-8b18-fa3d76602dd2" providerId="ADAL" clId="{FBE9D4CA-B8D0-4FB5-AB74-80859067CE87}" dt="2022-11-08T08:38:22.739" v="4335" actId="1076"/>
        <pc:sldMkLst>
          <pc:docMk/>
          <pc:sldMk cId="2242139573" sldId="320"/>
        </pc:sldMkLst>
        <pc:spChg chg="del mod">
          <ac:chgData name="Mervi Hokkanen" userId="fe617ef1-ff71-43ec-8b18-fa3d76602dd2" providerId="ADAL" clId="{FBE9D4CA-B8D0-4FB5-AB74-80859067CE87}" dt="2022-11-07T09:41:41.129" v="2683" actId="478"/>
          <ac:spMkLst>
            <pc:docMk/>
            <pc:sldMk cId="2242139573" sldId="320"/>
            <ac:spMk id="2" creationId="{E7C36BF1-EEE8-90BA-2804-576225052563}"/>
          </ac:spMkLst>
        </pc:spChg>
        <pc:spChg chg="del">
          <ac:chgData name="Mervi Hokkanen" userId="fe617ef1-ff71-43ec-8b18-fa3d76602dd2" providerId="ADAL" clId="{FBE9D4CA-B8D0-4FB5-AB74-80859067CE87}" dt="2022-11-07T09:41:39.964" v="2681" actId="478"/>
          <ac:spMkLst>
            <pc:docMk/>
            <pc:sldMk cId="2242139573" sldId="320"/>
            <ac:spMk id="3" creationId="{8EE27C6C-4797-8BD6-9129-3D5C618B90A4}"/>
          </ac:spMkLst>
        </pc:spChg>
        <pc:spChg chg="add mod">
          <ac:chgData name="Mervi Hokkanen" userId="fe617ef1-ff71-43ec-8b18-fa3d76602dd2" providerId="ADAL" clId="{FBE9D4CA-B8D0-4FB5-AB74-80859067CE87}" dt="2022-11-08T08:38:11.743" v="4333" actId="14100"/>
          <ac:spMkLst>
            <pc:docMk/>
            <pc:sldMk cId="2242139573" sldId="320"/>
            <ac:spMk id="5" creationId="{951D97AB-BE86-2480-9AA2-EC44994118AE}"/>
          </ac:spMkLst>
        </pc:spChg>
        <pc:spChg chg="add del">
          <ac:chgData name="Mervi Hokkanen" userId="fe617ef1-ff71-43ec-8b18-fa3d76602dd2" providerId="ADAL" clId="{FBE9D4CA-B8D0-4FB5-AB74-80859067CE87}" dt="2022-11-07T09:51:41.954" v="3943" actId="26606"/>
          <ac:spMkLst>
            <pc:docMk/>
            <pc:sldMk cId="2242139573" sldId="320"/>
            <ac:spMk id="7" creationId="{04812C46-200A-4DEB-A05E-3ED6C68C2387}"/>
          </ac:spMkLst>
        </pc:spChg>
        <pc:spChg chg="add del">
          <ac:chgData name="Mervi Hokkanen" userId="fe617ef1-ff71-43ec-8b18-fa3d76602dd2" providerId="ADAL" clId="{FBE9D4CA-B8D0-4FB5-AB74-80859067CE87}" dt="2022-11-07T09:52:00.398" v="3945" actId="26606"/>
          <ac:spMkLst>
            <pc:docMk/>
            <pc:sldMk cId="2242139573" sldId="320"/>
            <ac:spMk id="8" creationId="{F13C74B1-5B17-4795-BED0-7140497B445A}"/>
          </ac:spMkLst>
        </pc:spChg>
        <pc:spChg chg="add del">
          <ac:chgData name="Mervi Hokkanen" userId="fe617ef1-ff71-43ec-8b18-fa3d76602dd2" providerId="ADAL" clId="{FBE9D4CA-B8D0-4FB5-AB74-80859067CE87}" dt="2022-11-07T09:52:00.398" v="3945" actId="26606"/>
          <ac:spMkLst>
            <pc:docMk/>
            <pc:sldMk cId="2242139573" sldId="320"/>
            <ac:spMk id="9" creationId="{D4974D33-8DC5-464E-8C6D-BE58F0669C17}"/>
          </ac:spMkLst>
        </pc:spChg>
        <pc:spChg chg="add del">
          <ac:chgData name="Mervi Hokkanen" userId="fe617ef1-ff71-43ec-8b18-fa3d76602dd2" providerId="ADAL" clId="{FBE9D4CA-B8D0-4FB5-AB74-80859067CE87}" dt="2022-11-07T09:51:30.282" v="3941" actId="26606"/>
          <ac:spMkLst>
            <pc:docMk/>
            <pc:sldMk cId="2242139573" sldId="320"/>
            <ac:spMk id="10" creationId="{D009D6D5-DAC2-4A8B-A17A-E206B9012D09}"/>
          </ac:spMkLst>
        </pc:spChg>
        <pc:spChg chg="add del">
          <ac:chgData name="Mervi Hokkanen" userId="fe617ef1-ff71-43ec-8b18-fa3d76602dd2" providerId="ADAL" clId="{FBE9D4CA-B8D0-4FB5-AB74-80859067CE87}" dt="2022-11-07T09:51:41.954" v="3943" actId="26606"/>
          <ac:spMkLst>
            <pc:docMk/>
            <pc:sldMk cId="2242139573" sldId="320"/>
            <ac:spMk id="12" creationId="{D1EA859B-E555-4109-94F3-6700E046E008}"/>
          </ac:spMkLst>
        </pc:spChg>
        <pc:spChg chg="add del">
          <ac:chgData name="Mervi Hokkanen" userId="fe617ef1-ff71-43ec-8b18-fa3d76602dd2" providerId="ADAL" clId="{FBE9D4CA-B8D0-4FB5-AB74-80859067CE87}" dt="2022-11-07T09:52:25.108" v="3951" actId="26606"/>
          <ac:spMkLst>
            <pc:docMk/>
            <pc:sldMk cId="2242139573" sldId="320"/>
            <ac:spMk id="13" creationId="{D1D34770-47A8-402C-AF23-2B653F2D88C1}"/>
          </ac:spMkLst>
        </pc:spChg>
        <pc:spChg chg="add del">
          <ac:chgData name="Mervi Hokkanen" userId="fe617ef1-ff71-43ec-8b18-fa3d76602dd2" providerId="ADAL" clId="{FBE9D4CA-B8D0-4FB5-AB74-80859067CE87}" dt="2022-11-08T08:35:11.408" v="4275" actId="26606"/>
          <ac:spMkLst>
            <pc:docMk/>
            <pc:sldMk cId="2242139573" sldId="320"/>
            <ac:spMk id="14" creationId="{04812C46-200A-4DEB-A05E-3ED6C68C2387}"/>
          </ac:spMkLst>
        </pc:spChg>
        <pc:spChg chg="add del">
          <ac:chgData name="Mervi Hokkanen" userId="fe617ef1-ff71-43ec-8b18-fa3d76602dd2" providerId="ADAL" clId="{FBE9D4CA-B8D0-4FB5-AB74-80859067CE87}" dt="2022-11-08T08:35:11.408" v="4275" actId="26606"/>
          <ac:spMkLst>
            <pc:docMk/>
            <pc:sldMk cId="2242139573" sldId="320"/>
            <ac:spMk id="15" creationId="{D1EA859B-E555-4109-94F3-6700E046E008}"/>
          </ac:spMkLst>
        </pc:spChg>
        <pc:spChg chg="add del">
          <ac:chgData name="Mervi Hokkanen" userId="fe617ef1-ff71-43ec-8b18-fa3d76602dd2" providerId="ADAL" clId="{FBE9D4CA-B8D0-4FB5-AB74-80859067CE87}" dt="2022-11-08T08:35:16.199" v="4277" actId="26606"/>
          <ac:spMkLst>
            <pc:docMk/>
            <pc:sldMk cId="2242139573" sldId="320"/>
            <ac:spMk id="17" creationId="{F13C74B1-5B17-4795-BED0-7140497B445A}"/>
          </ac:spMkLst>
        </pc:spChg>
        <pc:spChg chg="add del">
          <ac:chgData name="Mervi Hokkanen" userId="fe617ef1-ff71-43ec-8b18-fa3d76602dd2" providerId="ADAL" clId="{FBE9D4CA-B8D0-4FB5-AB74-80859067CE87}" dt="2022-11-08T08:35:16.199" v="4277" actId="26606"/>
          <ac:spMkLst>
            <pc:docMk/>
            <pc:sldMk cId="2242139573" sldId="320"/>
            <ac:spMk id="18" creationId="{D4974D33-8DC5-464E-8C6D-BE58F0669C17}"/>
          </ac:spMkLst>
        </pc:spChg>
        <pc:picChg chg="add mod ord">
          <ac:chgData name="Mervi Hokkanen" userId="fe617ef1-ff71-43ec-8b18-fa3d76602dd2" providerId="ADAL" clId="{FBE9D4CA-B8D0-4FB5-AB74-80859067CE87}" dt="2022-11-08T08:38:22.739" v="4335" actId="1076"/>
          <ac:picMkLst>
            <pc:docMk/>
            <pc:sldMk cId="2242139573" sldId="320"/>
            <ac:picMk id="4" creationId="{E3769612-8C1F-9748-10D4-E1950D77FC64}"/>
          </ac:picMkLst>
        </pc:picChg>
        <pc:cxnChg chg="add del">
          <ac:chgData name="Mervi Hokkanen" userId="fe617ef1-ff71-43ec-8b18-fa3d76602dd2" providerId="ADAL" clId="{FBE9D4CA-B8D0-4FB5-AB74-80859067CE87}" dt="2022-11-07T09:52:07.387" v="3947" actId="26606"/>
          <ac:cxnSpMkLst>
            <pc:docMk/>
            <pc:sldMk cId="2242139573" sldId="320"/>
            <ac:cxnSpMk id="11" creationId="{A7F400EE-A8A5-48AF-B4D6-291B52C6F0B0}"/>
          </ac:cxnSpMkLst>
        </pc:cxnChg>
      </pc:sldChg>
      <pc:sldChg chg="addSp delSp modSp new mod">
        <pc:chgData name="Mervi Hokkanen" userId="fe617ef1-ff71-43ec-8b18-fa3d76602dd2" providerId="ADAL" clId="{FBE9D4CA-B8D0-4FB5-AB74-80859067CE87}" dt="2022-11-08T08:52:03.487" v="4475" actId="207"/>
        <pc:sldMkLst>
          <pc:docMk/>
          <pc:sldMk cId="1940930687" sldId="321"/>
        </pc:sldMkLst>
        <pc:spChg chg="del">
          <ac:chgData name="Mervi Hokkanen" userId="fe617ef1-ff71-43ec-8b18-fa3d76602dd2" providerId="ADAL" clId="{FBE9D4CA-B8D0-4FB5-AB74-80859067CE87}" dt="2022-11-08T07:37:24.845" v="3973" actId="478"/>
          <ac:spMkLst>
            <pc:docMk/>
            <pc:sldMk cId="1940930687" sldId="321"/>
            <ac:spMk id="2" creationId="{E3C77C7C-AAB8-9BBC-A2C0-31C55B7F950B}"/>
          </ac:spMkLst>
        </pc:spChg>
        <pc:spChg chg="del">
          <ac:chgData name="Mervi Hokkanen" userId="fe617ef1-ff71-43ec-8b18-fa3d76602dd2" providerId="ADAL" clId="{FBE9D4CA-B8D0-4FB5-AB74-80859067CE87}" dt="2022-11-08T07:37:23.523" v="3972" actId="478"/>
          <ac:spMkLst>
            <pc:docMk/>
            <pc:sldMk cId="1940930687" sldId="321"/>
            <ac:spMk id="3" creationId="{4F63A41D-07F1-9428-A9D5-A287C1212062}"/>
          </ac:spMkLst>
        </pc:spChg>
        <pc:spChg chg="add mod">
          <ac:chgData name="Mervi Hokkanen" userId="fe617ef1-ff71-43ec-8b18-fa3d76602dd2" providerId="ADAL" clId="{FBE9D4CA-B8D0-4FB5-AB74-80859067CE87}" dt="2022-11-08T08:52:03.487" v="4475" actId="207"/>
          <ac:spMkLst>
            <pc:docMk/>
            <pc:sldMk cId="1940930687" sldId="321"/>
            <ac:spMk id="4" creationId="{5F44E13A-F018-E7E8-984B-0AD85DA82470}"/>
          </ac:spMkLst>
        </pc:spChg>
      </pc:sldChg>
      <pc:sldChg chg="addSp delSp modSp new mod">
        <pc:chgData name="Mervi Hokkanen" userId="fe617ef1-ff71-43ec-8b18-fa3d76602dd2" providerId="ADAL" clId="{FBE9D4CA-B8D0-4FB5-AB74-80859067CE87}" dt="2022-11-08T08:52:25.995" v="4476" actId="207"/>
        <pc:sldMkLst>
          <pc:docMk/>
          <pc:sldMk cId="3870740429" sldId="322"/>
        </pc:sldMkLst>
        <pc:spChg chg="del">
          <ac:chgData name="Mervi Hokkanen" userId="fe617ef1-ff71-43ec-8b18-fa3d76602dd2" providerId="ADAL" clId="{FBE9D4CA-B8D0-4FB5-AB74-80859067CE87}" dt="2022-11-08T07:43:42.114" v="4140" actId="478"/>
          <ac:spMkLst>
            <pc:docMk/>
            <pc:sldMk cId="3870740429" sldId="322"/>
            <ac:spMk id="2" creationId="{CD380066-C4FA-9224-CBDB-0CC4A1242186}"/>
          </ac:spMkLst>
        </pc:spChg>
        <pc:spChg chg="del">
          <ac:chgData name="Mervi Hokkanen" userId="fe617ef1-ff71-43ec-8b18-fa3d76602dd2" providerId="ADAL" clId="{FBE9D4CA-B8D0-4FB5-AB74-80859067CE87}" dt="2022-11-08T07:43:40.876" v="4139" actId="478"/>
          <ac:spMkLst>
            <pc:docMk/>
            <pc:sldMk cId="3870740429" sldId="322"/>
            <ac:spMk id="3" creationId="{98DA53E6-1E29-5BE1-52E9-6860D23264F4}"/>
          </ac:spMkLst>
        </pc:spChg>
        <pc:spChg chg="add mod">
          <ac:chgData name="Mervi Hokkanen" userId="fe617ef1-ff71-43ec-8b18-fa3d76602dd2" providerId="ADAL" clId="{FBE9D4CA-B8D0-4FB5-AB74-80859067CE87}" dt="2022-11-08T08:52:25.995" v="4476" actId="207"/>
          <ac:spMkLst>
            <pc:docMk/>
            <pc:sldMk cId="3870740429" sldId="322"/>
            <ac:spMk id="5" creationId="{194C60A2-0A4B-2CB0-BF81-CC96859DE11A}"/>
          </ac:spMkLst>
        </pc:spChg>
        <pc:picChg chg="add mod">
          <ac:chgData name="Mervi Hokkanen" userId="fe617ef1-ff71-43ec-8b18-fa3d76602dd2" providerId="ADAL" clId="{FBE9D4CA-B8D0-4FB5-AB74-80859067CE87}" dt="2022-11-08T07:44:51.778" v="4156" actId="1076"/>
          <ac:picMkLst>
            <pc:docMk/>
            <pc:sldMk cId="3870740429" sldId="322"/>
            <ac:picMk id="1026" creationId="{92D1DBAC-526A-9E2F-50BE-17123F628E81}"/>
          </ac:picMkLst>
        </pc:picChg>
      </pc:sldChg>
      <pc:sldChg chg="addSp delSp modSp new mod">
        <pc:chgData name="Mervi Hokkanen" userId="fe617ef1-ff71-43ec-8b18-fa3d76602dd2" providerId="ADAL" clId="{FBE9D4CA-B8D0-4FB5-AB74-80859067CE87}" dt="2022-11-08T08:48:02.011" v="4411" actId="1076"/>
        <pc:sldMkLst>
          <pc:docMk/>
          <pc:sldMk cId="30288623" sldId="323"/>
        </pc:sldMkLst>
        <pc:spChg chg="del">
          <ac:chgData name="Mervi Hokkanen" userId="fe617ef1-ff71-43ec-8b18-fa3d76602dd2" providerId="ADAL" clId="{FBE9D4CA-B8D0-4FB5-AB74-80859067CE87}" dt="2022-11-08T08:42:14.071" v="4349" actId="478"/>
          <ac:spMkLst>
            <pc:docMk/>
            <pc:sldMk cId="30288623" sldId="323"/>
            <ac:spMk id="2" creationId="{255CF512-D7DC-E6A0-6170-53D78D3ABF08}"/>
          </ac:spMkLst>
        </pc:spChg>
        <pc:spChg chg="del">
          <ac:chgData name="Mervi Hokkanen" userId="fe617ef1-ff71-43ec-8b18-fa3d76602dd2" providerId="ADAL" clId="{FBE9D4CA-B8D0-4FB5-AB74-80859067CE87}" dt="2022-11-08T08:42:12.773" v="4348" actId="478"/>
          <ac:spMkLst>
            <pc:docMk/>
            <pc:sldMk cId="30288623" sldId="323"/>
            <ac:spMk id="3" creationId="{876D08C2-7615-5907-DB3D-089203EC082F}"/>
          </ac:spMkLst>
        </pc:spChg>
        <pc:spChg chg="add mod">
          <ac:chgData name="Mervi Hokkanen" userId="fe617ef1-ff71-43ec-8b18-fa3d76602dd2" providerId="ADAL" clId="{FBE9D4CA-B8D0-4FB5-AB74-80859067CE87}" dt="2022-11-08T08:47:52.155" v="4408" actId="1076"/>
          <ac:spMkLst>
            <pc:docMk/>
            <pc:sldMk cId="30288623" sldId="323"/>
            <ac:spMk id="4" creationId="{2D7B5F93-0572-31AC-BEB3-D52E7C67DDDC}"/>
          </ac:spMkLst>
        </pc:spChg>
        <pc:spChg chg="add mod">
          <ac:chgData name="Mervi Hokkanen" userId="fe617ef1-ff71-43ec-8b18-fa3d76602dd2" providerId="ADAL" clId="{FBE9D4CA-B8D0-4FB5-AB74-80859067CE87}" dt="2022-11-08T08:47:59.251" v="4410" actId="1076"/>
          <ac:spMkLst>
            <pc:docMk/>
            <pc:sldMk cId="30288623" sldId="323"/>
            <ac:spMk id="6" creationId="{F9312DE3-2ED1-36F2-C4FC-26011AF3F517}"/>
          </ac:spMkLst>
        </pc:spChg>
        <pc:spChg chg="add mod">
          <ac:chgData name="Mervi Hokkanen" userId="fe617ef1-ff71-43ec-8b18-fa3d76602dd2" providerId="ADAL" clId="{FBE9D4CA-B8D0-4FB5-AB74-80859067CE87}" dt="2022-11-08T08:48:02.011" v="4411" actId="1076"/>
          <ac:spMkLst>
            <pc:docMk/>
            <pc:sldMk cId="30288623" sldId="323"/>
            <ac:spMk id="8" creationId="{D536736D-E76B-3321-83D4-0CC07CC39465}"/>
          </ac:spMkLst>
        </pc:spChg>
        <pc:picChg chg="add mod">
          <ac:chgData name="Mervi Hokkanen" userId="fe617ef1-ff71-43ec-8b18-fa3d76602dd2" providerId="ADAL" clId="{FBE9D4CA-B8D0-4FB5-AB74-80859067CE87}" dt="2022-11-08T08:47:28.340" v="4403" actId="1076"/>
          <ac:picMkLst>
            <pc:docMk/>
            <pc:sldMk cId="30288623" sldId="323"/>
            <ac:picMk id="2050" creationId="{CFF125AB-B2D6-C3A3-BE36-1CDE3538475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A041C4-4025-468B-B2AC-18D986D7CD2C}" type="slidenum">
              <a:rPr lang="en-US" altLang="fi-FI"/>
              <a:pPr/>
              <a:t>‹#›</a:t>
            </a:fld>
            <a:endParaRPr lang="en-US" altLang="fi-FI"/>
          </a:p>
        </p:txBody>
      </p:sp>
    </p:spTree>
    <p:extLst>
      <p:ext uri="{BB962C8B-B14F-4D97-AF65-F5344CB8AC3E}">
        <p14:creationId xmlns:p14="http://schemas.microsoft.com/office/powerpoint/2010/main" val="147759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F7E5D2-BA22-467C-BC38-FE27D8DBDE9B}" type="slidenum">
              <a:rPr lang="en-US" altLang="fi-FI"/>
              <a:pPr/>
              <a:t>‹#›</a:t>
            </a:fld>
            <a:endParaRPr lang="en-US" altLang="fi-FI"/>
          </a:p>
        </p:txBody>
      </p:sp>
    </p:spTree>
    <p:extLst>
      <p:ext uri="{BB962C8B-B14F-4D97-AF65-F5344CB8AC3E}">
        <p14:creationId xmlns:p14="http://schemas.microsoft.com/office/powerpoint/2010/main" val="395264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609600"/>
            <a:ext cx="1943100" cy="54864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AFB0D6-40B9-4D07-A1EC-12FA0CF1C7FB}" type="slidenum">
              <a:rPr lang="en-US" altLang="fi-FI"/>
              <a:pPr/>
              <a:t>‹#›</a:t>
            </a:fld>
            <a:endParaRPr lang="en-US" altLang="fi-FI"/>
          </a:p>
        </p:txBody>
      </p:sp>
    </p:spTree>
    <p:extLst>
      <p:ext uri="{BB962C8B-B14F-4D97-AF65-F5344CB8AC3E}">
        <p14:creationId xmlns:p14="http://schemas.microsoft.com/office/powerpoint/2010/main" val="344793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91D257-C2A2-4CBD-A5AD-FB806FECACD0}" type="slidenum">
              <a:rPr lang="en-US" altLang="fi-FI"/>
              <a:pPr/>
              <a:t>‹#›</a:t>
            </a:fld>
            <a:endParaRPr lang="en-US" altLang="fi-FI"/>
          </a:p>
        </p:txBody>
      </p:sp>
    </p:spTree>
    <p:extLst>
      <p:ext uri="{BB962C8B-B14F-4D97-AF65-F5344CB8AC3E}">
        <p14:creationId xmlns:p14="http://schemas.microsoft.com/office/powerpoint/2010/main" val="68315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B7DA21-FD84-4239-8EC8-552E36B3FDD9}" type="slidenum">
              <a:rPr lang="en-US" altLang="fi-FI"/>
              <a:pPr/>
              <a:t>‹#›</a:t>
            </a:fld>
            <a:endParaRPr lang="en-US" altLang="fi-FI"/>
          </a:p>
        </p:txBody>
      </p:sp>
    </p:spTree>
    <p:extLst>
      <p:ext uri="{BB962C8B-B14F-4D97-AF65-F5344CB8AC3E}">
        <p14:creationId xmlns:p14="http://schemas.microsoft.com/office/powerpoint/2010/main" val="177044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D25F03-3F55-4540-9895-CC3D05837709}" type="slidenum">
              <a:rPr lang="en-US" altLang="fi-FI"/>
              <a:pPr/>
              <a:t>‹#›</a:t>
            </a:fld>
            <a:endParaRPr lang="en-US" altLang="fi-FI"/>
          </a:p>
        </p:txBody>
      </p:sp>
    </p:spTree>
    <p:extLst>
      <p:ext uri="{BB962C8B-B14F-4D97-AF65-F5344CB8AC3E}">
        <p14:creationId xmlns:p14="http://schemas.microsoft.com/office/powerpoint/2010/main" val="224696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B9B04AD-5414-48CA-9A3C-1EE5F33ABD61}" type="slidenum">
              <a:rPr lang="en-US" altLang="fi-FI"/>
              <a:pPr/>
              <a:t>‹#›</a:t>
            </a:fld>
            <a:endParaRPr lang="en-US" altLang="fi-FI"/>
          </a:p>
        </p:txBody>
      </p:sp>
    </p:spTree>
    <p:extLst>
      <p:ext uri="{BB962C8B-B14F-4D97-AF65-F5344CB8AC3E}">
        <p14:creationId xmlns:p14="http://schemas.microsoft.com/office/powerpoint/2010/main" val="19697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03F2B5E-5765-40A5-9ABD-140ABD6F1809}" type="slidenum">
              <a:rPr lang="en-US" altLang="fi-FI"/>
              <a:pPr/>
              <a:t>‹#›</a:t>
            </a:fld>
            <a:endParaRPr lang="en-US" altLang="fi-FI"/>
          </a:p>
        </p:txBody>
      </p:sp>
    </p:spTree>
    <p:extLst>
      <p:ext uri="{BB962C8B-B14F-4D97-AF65-F5344CB8AC3E}">
        <p14:creationId xmlns:p14="http://schemas.microsoft.com/office/powerpoint/2010/main" val="342975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9EA1D81-881A-4A0D-8224-E6686F72D3DB}" type="slidenum">
              <a:rPr lang="en-US" altLang="fi-FI"/>
              <a:pPr/>
              <a:t>‹#›</a:t>
            </a:fld>
            <a:endParaRPr lang="en-US" altLang="fi-FI"/>
          </a:p>
        </p:txBody>
      </p:sp>
    </p:spTree>
    <p:extLst>
      <p:ext uri="{BB962C8B-B14F-4D97-AF65-F5344CB8AC3E}">
        <p14:creationId xmlns:p14="http://schemas.microsoft.com/office/powerpoint/2010/main" val="135665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096527-B426-45B9-9808-FD9F99BF9D7F}" type="slidenum">
              <a:rPr lang="en-US" altLang="fi-FI"/>
              <a:pPr/>
              <a:t>‹#›</a:t>
            </a:fld>
            <a:endParaRPr lang="en-US" altLang="fi-FI"/>
          </a:p>
        </p:txBody>
      </p:sp>
    </p:spTree>
    <p:extLst>
      <p:ext uri="{BB962C8B-B14F-4D97-AF65-F5344CB8AC3E}">
        <p14:creationId xmlns:p14="http://schemas.microsoft.com/office/powerpoint/2010/main" val="419693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81485A-B3CA-4ED0-A3BA-3A62E05FE904}" type="slidenum">
              <a:rPr lang="en-US" altLang="fi-FI"/>
              <a:pPr/>
              <a:t>‹#›</a:t>
            </a:fld>
            <a:endParaRPr lang="en-US" altLang="fi-FI"/>
          </a:p>
        </p:txBody>
      </p:sp>
    </p:spTree>
    <p:extLst>
      <p:ext uri="{BB962C8B-B14F-4D97-AF65-F5344CB8AC3E}">
        <p14:creationId xmlns:p14="http://schemas.microsoft.com/office/powerpoint/2010/main" val="245391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AA77D97-7E45-4CDC-8232-58BA37E3E6EE}" type="slidenum">
              <a:rPr lang="en-US" altLang="fi-FI"/>
              <a:pPr/>
              <a:t>‹#›</a:t>
            </a:fld>
            <a:endParaRPr lang="en-US" alt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reena.yle.fi/1-5022826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0CE9EC10-2D95-9ADC-5DE1-789641AEEE72}"/>
              </a:ext>
            </a:extLst>
          </p:cNvPr>
          <p:cNvSpPr/>
          <p:nvPr/>
        </p:nvSpPr>
        <p:spPr bwMode="auto">
          <a:xfrm>
            <a:off x="0" y="0"/>
            <a:ext cx="9144000" cy="6858000"/>
          </a:xfrm>
          <a:prstGeom prst="rect">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Arial" charset="0"/>
              <a:ea typeface="ＭＳ Ｐゴシック" pitchFamily="-48" charset="-128"/>
            </a:endParaRPr>
          </a:p>
        </p:txBody>
      </p:sp>
      <p:sp>
        <p:nvSpPr>
          <p:cNvPr id="2050" name="Rectangle 2"/>
          <p:cNvSpPr>
            <a:spLocks noGrp="1" noChangeArrowheads="1"/>
          </p:cNvSpPr>
          <p:nvPr>
            <p:ph type="ctrTitle"/>
          </p:nvPr>
        </p:nvSpPr>
        <p:spPr>
          <a:xfrm>
            <a:off x="755576" y="3068960"/>
            <a:ext cx="7772400" cy="1143000"/>
          </a:xfrm>
        </p:spPr>
        <p:txBody>
          <a:bodyPr/>
          <a:lstStyle/>
          <a:p>
            <a:pPr eaLnBrk="1" hangingPunct="1"/>
            <a:r>
              <a:rPr lang="fi-FI" b="1" dirty="0">
                <a:solidFill>
                  <a:schemeClr val="tx2">
                    <a:lumMod val="85000"/>
                    <a:lumOff val="15000"/>
                  </a:schemeClr>
                </a:solidFill>
              </a:rPr>
              <a:t>Muotoillut ja rakennetut ympäristöt</a:t>
            </a:r>
            <a:r>
              <a:rPr lang="fi-FI" dirty="0">
                <a:solidFill>
                  <a:schemeClr val="tx2">
                    <a:lumMod val="85000"/>
                    <a:lumOff val="15000"/>
                  </a:schemeClr>
                </a:solidFill>
              </a:rPr>
              <a:t> </a:t>
            </a:r>
            <a:br>
              <a:rPr lang="fi-FI" dirty="0">
                <a:solidFill>
                  <a:srgbClr val="996600"/>
                </a:solidFill>
              </a:rPr>
            </a:br>
            <a:endParaRPr lang="en-US" altLang="fi-FI" sz="4800" b="1" dirty="0">
              <a:solidFill>
                <a:srgbClr val="996600"/>
              </a:solidFill>
            </a:endParaRPr>
          </a:p>
        </p:txBody>
      </p:sp>
      <p:sp>
        <p:nvSpPr>
          <p:cNvPr id="2051" name="Rectangle 3"/>
          <p:cNvSpPr>
            <a:spLocks noGrp="1" noChangeArrowheads="1"/>
          </p:cNvSpPr>
          <p:nvPr>
            <p:ph type="subTitle" idx="1"/>
          </p:nvPr>
        </p:nvSpPr>
        <p:spPr>
          <a:xfrm>
            <a:off x="2411760" y="3933056"/>
            <a:ext cx="4038600" cy="1143000"/>
          </a:xfrm>
        </p:spPr>
        <p:txBody>
          <a:bodyPr/>
          <a:lstStyle/>
          <a:p>
            <a:pPr eaLnBrk="1" hangingPunct="1"/>
            <a:r>
              <a:rPr lang="en-US" altLang="fi-FI" sz="2400" b="1" dirty="0">
                <a:solidFill>
                  <a:schemeClr val="bg2">
                    <a:lumMod val="50000"/>
                  </a:schemeClr>
                </a:solidFill>
              </a:rPr>
              <a:t>Ku 2 -</a:t>
            </a:r>
            <a:r>
              <a:rPr lang="en-US" altLang="fi-FI" sz="2400" b="1" dirty="0" err="1">
                <a:solidFill>
                  <a:schemeClr val="bg2">
                    <a:lumMod val="50000"/>
                  </a:schemeClr>
                </a:solidFill>
              </a:rPr>
              <a:t>kurssi</a:t>
            </a:r>
            <a:r>
              <a:rPr lang="en-US" altLang="fi-FI" sz="2400" b="1" dirty="0">
                <a:solidFill>
                  <a:schemeClr val="bg2">
                    <a:lumMod val="50000"/>
                  </a:schemeClr>
                </a:solidFill>
              </a:rPr>
              <a:t> 2022, </a:t>
            </a:r>
            <a:r>
              <a:rPr lang="en-US" altLang="fi-FI" sz="2400" b="1" dirty="0" err="1">
                <a:solidFill>
                  <a:schemeClr val="bg2">
                    <a:lumMod val="50000"/>
                  </a:schemeClr>
                </a:solidFill>
              </a:rPr>
              <a:t>syksy</a:t>
            </a:r>
            <a:endParaRPr lang="en-US" altLang="fi-FI" sz="2400" b="1"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o photo description available.">
            <a:extLst>
              <a:ext uri="{FF2B5EF4-FFF2-40B4-BE49-F238E27FC236}">
                <a16:creationId xmlns:a16="http://schemas.microsoft.com/office/drawing/2014/main" id="{E3769612-8C1F-9748-10D4-E1950D77F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4851920"/>
            <a:ext cx="3424927" cy="12029012"/>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951D97AB-BE86-2480-9AA2-EC44994118AE}"/>
              </a:ext>
            </a:extLst>
          </p:cNvPr>
          <p:cNvSpPr txBox="1"/>
          <p:nvPr/>
        </p:nvSpPr>
        <p:spPr>
          <a:xfrm>
            <a:off x="787032" y="2129056"/>
            <a:ext cx="4000991" cy="1815882"/>
          </a:xfrm>
          <a:prstGeom prst="rect">
            <a:avLst/>
          </a:prstGeom>
          <a:noFill/>
        </p:spPr>
        <p:txBody>
          <a:bodyPr wrap="square" rtlCol="0">
            <a:spAutoFit/>
          </a:bodyPr>
          <a:lstStyle/>
          <a:p>
            <a:pPr marL="285750" indent="-285750">
              <a:buFont typeface="Arial" panose="020B0604020202020204" pitchFamily="34" charset="0"/>
              <a:buChar char="•"/>
            </a:pPr>
            <a:r>
              <a:rPr lang="fi-FI" sz="1600" dirty="0"/>
              <a:t>Edetkää suurista linjoista pienempiin yksityiskohtiin.</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Valokuvatkaa teos edustavasti. Laatikaa tästä lyhyt kirjallinen selvitys ja arvioikaa työskentelyprosessia sekä lopputulosta.</a:t>
            </a:r>
          </a:p>
        </p:txBody>
      </p:sp>
    </p:spTree>
    <p:extLst>
      <p:ext uri="{BB962C8B-B14F-4D97-AF65-F5344CB8AC3E}">
        <p14:creationId xmlns:p14="http://schemas.microsoft.com/office/powerpoint/2010/main" val="224213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F44E13A-F018-E7E8-984B-0AD85DA82470}"/>
              </a:ext>
            </a:extLst>
          </p:cNvPr>
          <p:cNvSpPr txBox="1"/>
          <p:nvPr/>
        </p:nvSpPr>
        <p:spPr>
          <a:xfrm>
            <a:off x="215770" y="620688"/>
            <a:ext cx="8712460" cy="6067943"/>
          </a:xfrm>
          <a:prstGeom prst="rect">
            <a:avLst/>
          </a:prstGeom>
          <a:noFill/>
        </p:spPr>
        <p:txBody>
          <a:bodyPr wrap="square" rtlCol="0">
            <a:spAutoFit/>
          </a:bodyPr>
          <a:lstStyle/>
          <a:p>
            <a:pPr>
              <a:lnSpc>
                <a:spcPct val="107000"/>
              </a:lnSpc>
              <a:spcAft>
                <a:spcPts val="800"/>
              </a:spcAft>
            </a:pPr>
            <a:r>
              <a:rPr lang="fi-FI" sz="2000" b="1" dirty="0">
                <a:solidFill>
                  <a:srgbClr val="996600"/>
                </a:solidFill>
                <a:effectLst/>
                <a:latin typeface="+mj-lt"/>
                <a:ea typeface="Calibri" panose="020F0502020204030204" pitchFamily="34" charset="0"/>
                <a:cs typeface="Calibri" panose="020F0502020204030204" pitchFamily="34" charset="0"/>
              </a:rPr>
              <a:t>Tehtävä 3. Tutustu, tutki, toteuta – jokainen meissä asuu jossain. </a:t>
            </a:r>
            <a:r>
              <a:rPr lang="fi-FI" sz="2000" b="1" dirty="0">
                <a:solidFill>
                  <a:srgbClr val="996600"/>
                </a:solidFill>
                <a:latin typeface="+mj-lt"/>
                <a:ea typeface="Calibri" panose="020F0502020204030204" pitchFamily="34" charset="0"/>
                <a:cs typeface="Calibri" panose="020F0502020204030204" pitchFamily="34" charset="0"/>
              </a:rPr>
              <a:t>Tekstin kirjoitus.</a:t>
            </a:r>
            <a:endParaRPr lang="fi-FI" sz="2000" dirty="0">
              <a:solidFill>
                <a:srgbClr val="99660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i-FI" sz="1600" dirty="0">
                <a:solidFill>
                  <a:srgbClr val="000000"/>
                </a:solidFill>
                <a:effectLst/>
                <a:latin typeface="+mj-lt"/>
                <a:ea typeface="Calibri" panose="020F0502020204030204" pitchFamily="34" charset="0"/>
                <a:cs typeface="Calibri" panose="020F0502020204030204" pitchFamily="34" charset="0"/>
              </a:rPr>
              <a:t>Kerrostalossa, rivitalossa, omakotitalossa. Omistus-, tai vuokrakodissa. Keskustassa tai taajama-alueella. Tutustu kotiisi. Millainen kotisi on? Mitä asuntotyyppiä se edustaa? Osaatko ehkä sanoa, montako neliötä kodissasi on ja monenko muun ihmisen kanssa jaat kotisi? Miten monta huonetta sieltä löytyy? Tutki kotiasi. Onko kotisi mielestäsi hauska vai ankea? Mikä on lempipaikkasi? Se paikka, jossa viihdyt kotonasi kaikkein parhaiten. Täsmennä vielä – jos se paikka on jokin tietty huone, missä tietyssä kohtaa siinä huoneessa vietät mieluiten aikaa? Tutki lisää. Nyt unohdetaan huoneet. Etsitään tiloja. Siis ei vain huoneita, vaan tiloja. Miten määrittäisit tilan? Kodin järjestyksen (enkä välttämättä tarkoita siisteyttä) kannalta on tärkeää, että eri asioille on omat paikkansa. Siis tiloja, joihin asiat kuuluu sijoittaa, jotta ne löytyvät jatkossakin. Imuri laitetaan ehkä siivouskaappiin, avaimet siihen koriin eteisen lipaston päällä, maidot jääkaappiin. Tila voi olla avoin tai suljettu. Minne sinä kätket salaisuutesi? Ehkä kirjoituspöydän laatikossasi on paikka pienemmälle laatikolle, aivan erityisen kokoinen tila jollekin, jonka haluat pitää tallessa. Etsi kotoasi kaikkein suurin ja kaikkein pienin tila, jonka löydät. Sen ei tarvitse rajoittua seiniin ja oviin, vaan voi olla jotain vielä suurempaa tai pienempää. Tehtävän toteutus: Kirjoita vähintään sivun mittainen pohdinta otsikolla ”Minun kotini on…”. Päätä otsikko haluamallasi sanalla tai virkkeellä. Käytä tekstissäsi apuna kysymyksiä, joita tehtävänannossa on lueteltu. Teksti saa olla myös proosamainen eli novelli tai kertomus.</a:t>
            </a:r>
            <a:endParaRPr lang="fi-FI" sz="1600" dirty="0">
              <a:effectLst/>
              <a:latin typeface="+mj-lt"/>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94093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19346D57-AE8B-D73F-B909-1FE17B988177}"/>
              </a:ext>
            </a:extLst>
          </p:cNvPr>
          <p:cNvSpPr txBox="1"/>
          <p:nvPr/>
        </p:nvSpPr>
        <p:spPr>
          <a:xfrm>
            <a:off x="611560" y="836712"/>
            <a:ext cx="7920880" cy="4985980"/>
          </a:xfrm>
          <a:prstGeom prst="rect">
            <a:avLst/>
          </a:prstGeom>
          <a:noFill/>
        </p:spPr>
        <p:txBody>
          <a:bodyPr wrap="square" rtlCol="0">
            <a:spAutoFit/>
          </a:bodyPr>
          <a:lstStyle/>
          <a:p>
            <a:r>
              <a:rPr lang="fi-FI" sz="2000" b="1" dirty="0">
                <a:solidFill>
                  <a:srgbClr val="996600"/>
                </a:solidFill>
              </a:rPr>
              <a:t>Tehtävä 4: Kengän tuunaus</a:t>
            </a:r>
          </a:p>
          <a:p>
            <a:endParaRPr lang="fi-FI" sz="2000" dirty="0">
              <a:solidFill>
                <a:srgbClr val="996600"/>
              </a:solidFill>
            </a:endParaRPr>
          </a:p>
          <a:p>
            <a:r>
              <a:rPr lang="fi-FI" sz="2000" dirty="0">
                <a:latin typeface="+mj-lt"/>
              </a:rPr>
              <a:t>Valitse kenkä, josta tuunaat kokonaan uuden esimerkiksi julkisuuden henkilölle tai fantasiaolennolle. Kenkää voi maalata, siihen voi liimata, nitoa eri materiaaleja, sitä voi leikata jne. </a:t>
            </a:r>
            <a:r>
              <a:rPr lang="fi-FI" sz="2000" b="0" i="0" dirty="0">
                <a:solidFill>
                  <a:srgbClr val="050505"/>
                </a:solidFill>
                <a:effectLst/>
                <a:latin typeface="+mj-lt"/>
              </a:rPr>
              <a:t>Kengässä pitää näkyä jotenkin kohteen persoona. Sen ei tarvitse olla realistinen; Madonnan sienestyssaappailla voi lentää metsään ja takaisin halutessaan. Materiaaleista, työvaiheista ja valmiista kengistä otetaan kuvat. (Kengistä kirjoitetaan tarina?)</a:t>
            </a:r>
          </a:p>
          <a:p>
            <a:endParaRPr lang="fi-FI" sz="2000" i="1" dirty="0">
              <a:solidFill>
                <a:srgbClr val="050505"/>
              </a:solidFill>
              <a:latin typeface="+mj-lt"/>
            </a:endParaRPr>
          </a:p>
          <a:p>
            <a:r>
              <a:rPr lang="fi-FI" sz="5400" i="1" dirty="0">
                <a:solidFill>
                  <a:srgbClr val="CC9900"/>
                </a:solidFill>
                <a:latin typeface="Brush Script MT" panose="03060802040406070304" pitchFamily="66" charset="0"/>
              </a:rPr>
              <a:t>Anna palaa, luo, keksi, uudista!</a:t>
            </a:r>
          </a:p>
          <a:p>
            <a:endParaRPr lang="fi-FI" sz="2000" b="1" dirty="0">
              <a:solidFill>
                <a:srgbClr val="050505"/>
              </a:solidFill>
              <a:latin typeface="+mj-lt"/>
            </a:endParaRPr>
          </a:p>
          <a:p>
            <a:r>
              <a:rPr lang="fi-FI" sz="2000" b="1" dirty="0">
                <a:solidFill>
                  <a:srgbClr val="050505"/>
                </a:solidFill>
                <a:latin typeface="+mj-lt"/>
              </a:rPr>
              <a:t>Arviointi: </a:t>
            </a:r>
            <a:r>
              <a:rPr lang="fi-FI" sz="2000" dirty="0">
                <a:solidFill>
                  <a:srgbClr val="050505"/>
                </a:solidFill>
                <a:latin typeface="+mj-lt"/>
              </a:rPr>
              <a:t>Rohkeus, paneutuminen, lopputulos, materiaalien käyttö</a:t>
            </a:r>
            <a:endParaRPr lang="fi-FI" sz="2000" dirty="0">
              <a:latin typeface="+mj-lt"/>
            </a:endParaRPr>
          </a:p>
          <a:p>
            <a:endParaRPr lang="fi-FI" dirty="0"/>
          </a:p>
        </p:txBody>
      </p:sp>
    </p:spTree>
    <p:extLst>
      <p:ext uri="{BB962C8B-B14F-4D97-AF65-F5344CB8AC3E}">
        <p14:creationId xmlns:p14="http://schemas.microsoft.com/office/powerpoint/2010/main" val="409748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Pin by Hannah Jeffers on wtf-ery | Pinterest | Funny shoes, Crazy shoes,  Unique shoes">
            <a:extLst>
              <a:ext uri="{FF2B5EF4-FFF2-40B4-BE49-F238E27FC236}">
                <a16:creationId xmlns:a16="http://schemas.microsoft.com/office/drawing/2014/main" id="{2FB91053-A3F4-8E72-97A9-9BDEBBCAA5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357" b="33403"/>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8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10 Avant Garde Shoes for an Art Gallery by Zayah World">
            <a:extLst>
              <a:ext uri="{FF2B5EF4-FFF2-40B4-BE49-F238E27FC236}">
                <a16:creationId xmlns:a16="http://schemas.microsoft.com/office/drawing/2014/main" id="{E8223488-3875-FC84-38F4-19D267CB917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83"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8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10 Avant Garde Shoes for an Art Gallery by Zayah World">
            <a:extLst>
              <a:ext uri="{FF2B5EF4-FFF2-40B4-BE49-F238E27FC236}">
                <a16:creationId xmlns:a16="http://schemas.microsoft.com/office/drawing/2014/main" id="{997AF00F-CB56-025C-BB8A-F083D2B73A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30" b="4184"/>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FE1F402-E23A-44F5-F342-39FD721300A4}"/>
              </a:ext>
            </a:extLst>
          </p:cNvPr>
          <p:cNvSpPr txBox="1"/>
          <p:nvPr/>
        </p:nvSpPr>
        <p:spPr>
          <a:xfrm>
            <a:off x="539552" y="2276872"/>
            <a:ext cx="8064896" cy="1938992"/>
          </a:xfrm>
          <a:prstGeom prst="rect">
            <a:avLst/>
          </a:prstGeom>
          <a:noFill/>
        </p:spPr>
        <p:txBody>
          <a:bodyPr wrap="square" rtlCol="0">
            <a:spAutoFit/>
          </a:bodyPr>
          <a:lstStyle/>
          <a:p>
            <a:r>
              <a:rPr lang="fi-FI" sz="2000" b="1" dirty="0">
                <a:solidFill>
                  <a:srgbClr val="996600"/>
                </a:solidFill>
              </a:rPr>
              <a:t>Tehtävä 5: </a:t>
            </a:r>
            <a:r>
              <a:rPr lang="fi-FI" sz="2000" dirty="0"/>
              <a:t>Suunnittele ja toteuta tilataideteos johonkin pieneen jo olemassa olevaan rasiaan. Käsittele rasia sekä ulko-, että sisäpuolelta. Voit käyttää teoksessasi kaikkia mahdollisia materiaaleja.</a:t>
            </a:r>
          </a:p>
          <a:p>
            <a:r>
              <a:rPr lang="fi-FI" sz="2000" b="1" dirty="0">
                <a:solidFill>
                  <a:srgbClr val="996600"/>
                </a:solidFill>
              </a:rPr>
              <a:t>Aihe: </a:t>
            </a:r>
            <a:r>
              <a:rPr lang="fi-FI" sz="2000" b="1" dirty="0">
                <a:solidFill>
                  <a:srgbClr val="CC9900"/>
                </a:solidFill>
              </a:rPr>
              <a:t>Mielenkiintoinen tila</a:t>
            </a:r>
          </a:p>
          <a:p>
            <a:r>
              <a:rPr lang="fi-FI" sz="2000" b="1" dirty="0">
                <a:solidFill>
                  <a:srgbClr val="996600"/>
                </a:solidFill>
              </a:rPr>
              <a:t>Arviointi:</a:t>
            </a:r>
            <a:r>
              <a:rPr lang="fi-FI" sz="2000" b="1" dirty="0">
                <a:solidFill>
                  <a:srgbClr val="FF3300"/>
                </a:solidFill>
              </a:rPr>
              <a:t> </a:t>
            </a:r>
            <a:r>
              <a:rPr lang="fi-FI" sz="2000" dirty="0"/>
              <a:t>idea, toteutus, kekseliäisyys materiaalien käytössä</a:t>
            </a:r>
          </a:p>
        </p:txBody>
      </p:sp>
    </p:spTree>
    <p:extLst>
      <p:ext uri="{BB962C8B-B14F-4D97-AF65-F5344CB8AC3E}">
        <p14:creationId xmlns:p14="http://schemas.microsoft.com/office/powerpoint/2010/main" val="302334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 QUE VEM À REDE: 'Lar doce lar' | Arte em latas de sardinhas por Nathalie  Alony">
            <a:extLst>
              <a:ext uri="{FF2B5EF4-FFF2-40B4-BE49-F238E27FC236}">
                <a16:creationId xmlns:a16="http://schemas.microsoft.com/office/drawing/2014/main" id="{B5477BA7-508C-5A9D-B1FD-0F45A51E5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72" y="404664"/>
            <a:ext cx="9468544" cy="5463816"/>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4BC3C1DA-4644-23C3-5719-2BFB47D6F142}"/>
              </a:ext>
            </a:extLst>
          </p:cNvPr>
          <p:cNvSpPr txBox="1"/>
          <p:nvPr/>
        </p:nvSpPr>
        <p:spPr>
          <a:xfrm>
            <a:off x="179512" y="6222503"/>
            <a:ext cx="5328592" cy="369332"/>
          </a:xfrm>
          <a:prstGeom prst="rect">
            <a:avLst/>
          </a:prstGeom>
          <a:noFill/>
        </p:spPr>
        <p:txBody>
          <a:bodyPr wrap="square" rtlCol="0">
            <a:spAutoFit/>
          </a:bodyPr>
          <a:lstStyle/>
          <a:p>
            <a:r>
              <a:rPr lang="fi-FI" sz="1800" dirty="0" err="1"/>
              <a:t>Nathalie</a:t>
            </a:r>
            <a:r>
              <a:rPr lang="fi-FI" sz="1800" dirty="0"/>
              <a:t> </a:t>
            </a:r>
            <a:r>
              <a:rPr lang="fi-FI" sz="1800" dirty="0" err="1"/>
              <a:t>Alany</a:t>
            </a:r>
            <a:r>
              <a:rPr lang="fi-FI" sz="1800" dirty="0"/>
              <a:t>: Elämää sardiinipurkeissa</a:t>
            </a:r>
          </a:p>
        </p:txBody>
      </p:sp>
    </p:spTree>
    <p:extLst>
      <p:ext uri="{BB962C8B-B14F-4D97-AF65-F5344CB8AC3E}">
        <p14:creationId xmlns:p14="http://schemas.microsoft.com/office/powerpoint/2010/main" val="195365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4106D5-D7AF-719F-BC58-C2E1928525D4}"/>
              </a:ext>
            </a:extLst>
          </p:cNvPr>
          <p:cNvSpPr>
            <a:spLocks noGrp="1"/>
          </p:cNvSpPr>
          <p:nvPr>
            <p:ph type="title"/>
          </p:nvPr>
        </p:nvSpPr>
        <p:spPr/>
        <p:txBody>
          <a:bodyPr/>
          <a:lstStyle/>
          <a:p>
            <a:endParaRPr lang="fi-FI"/>
          </a:p>
        </p:txBody>
      </p:sp>
      <p:pic>
        <p:nvPicPr>
          <p:cNvPr id="2050" name="Picture 2" descr="In pictures: Life in a sardine tin by artist Nathalie Alony">
            <a:extLst>
              <a:ext uri="{FF2B5EF4-FFF2-40B4-BE49-F238E27FC236}">
                <a16:creationId xmlns:a16="http://schemas.microsoft.com/office/drawing/2014/main" id="{B57889DC-FE01-7386-5C58-090DDCD79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404664"/>
            <a:ext cx="8172450" cy="4781550"/>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930FB6B6-DA7C-3696-C2D9-96F8EDE1DA9E}"/>
              </a:ext>
            </a:extLst>
          </p:cNvPr>
          <p:cNvSpPr txBox="1"/>
          <p:nvPr/>
        </p:nvSpPr>
        <p:spPr>
          <a:xfrm>
            <a:off x="179512" y="6222503"/>
            <a:ext cx="5328592" cy="369332"/>
          </a:xfrm>
          <a:prstGeom prst="rect">
            <a:avLst/>
          </a:prstGeom>
          <a:noFill/>
        </p:spPr>
        <p:txBody>
          <a:bodyPr wrap="square" rtlCol="0">
            <a:spAutoFit/>
          </a:bodyPr>
          <a:lstStyle/>
          <a:p>
            <a:r>
              <a:rPr lang="fi-FI" sz="1800" dirty="0" err="1"/>
              <a:t>Nathalie</a:t>
            </a:r>
            <a:r>
              <a:rPr lang="fi-FI" sz="1800" dirty="0"/>
              <a:t> </a:t>
            </a:r>
            <a:r>
              <a:rPr lang="fi-FI" sz="1800" dirty="0" err="1"/>
              <a:t>Alany</a:t>
            </a:r>
            <a:r>
              <a:rPr lang="fi-FI" sz="1800" dirty="0"/>
              <a:t>: Elämää sardiinipurkeissa</a:t>
            </a:r>
          </a:p>
        </p:txBody>
      </p:sp>
    </p:spTree>
    <p:extLst>
      <p:ext uri="{BB962C8B-B14F-4D97-AF65-F5344CB8AC3E}">
        <p14:creationId xmlns:p14="http://schemas.microsoft.com/office/powerpoint/2010/main" val="227211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3F761E-2B4B-A4D0-C339-BAA84E90AC5E}"/>
              </a:ext>
            </a:extLst>
          </p:cNvPr>
          <p:cNvSpPr>
            <a:spLocks noGrp="1"/>
          </p:cNvSpPr>
          <p:nvPr>
            <p:ph type="title"/>
          </p:nvPr>
        </p:nvSpPr>
        <p:spPr/>
        <p:txBody>
          <a:bodyPr/>
          <a:lstStyle/>
          <a:p>
            <a:endParaRPr lang="fi-FI"/>
          </a:p>
        </p:txBody>
      </p:sp>
      <p:pic>
        <p:nvPicPr>
          <p:cNvPr id="3074" name="Picture 2" descr="Home Sweet Home by Nathalie Alony « Inhabitat – Green Design, Innovation,  Architecture, Green Building">
            <a:extLst>
              <a:ext uri="{FF2B5EF4-FFF2-40B4-BE49-F238E27FC236}">
                <a16:creationId xmlns:a16="http://schemas.microsoft.com/office/drawing/2014/main" id="{0C982622-1F6D-4FCA-E2B2-61A1B97481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115" y="444789"/>
            <a:ext cx="8331769" cy="57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38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83568" y="782121"/>
            <a:ext cx="8166869" cy="5293757"/>
          </a:xfrm>
          <a:prstGeom prst="rect">
            <a:avLst/>
          </a:prstGeom>
        </p:spPr>
        <p:txBody>
          <a:bodyPr wrap="square">
            <a:spAutoFit/>
          </a:bodyPr>
          <a:lstStyle/>
          <a:p>
            <a:r>
              <a:rPr lang="fi-FI" sz="3200" b="1" dirty="0">
                <a:solidFill>
                  <a:srgbClr val="996600"/>
                </a:solidFill>
                <a:effectLst/>
              </a:rPr>
              <a:t>Kurssin tavoitteena on, että opiskelija</a:t>
            </a:r>
            <a:endParaRPr lang="fi-FI" sz="2000" b="1" dirty="0">
              <a:solidFill>
                <a:srgbClr val="996600"/>
              </a:solidFill>
              <a:effectLst/>
            </a:endParaRPr>
          </a:p>
          <a:p>
            <a:pPr>
              <a:buFont typeface="Arial" panose="020B0604020202020204" pitchFamily="34" charset="0"/>
              <a:buChar char="•"/>
            </a:pPr>
            <a:r>
              <a:rPr lang="fi-FI" sz="1800" dirty="0">
                <a:effectLst/>
              </a:rPr>
              <a:t>tutkii ympäristön kuvakulttuurien yhteyksiä omiin kuviin, taiteeseen ja kulttuuriperintöön kuvailmaisun taitojaan syventäen</a:t>
            </a:r>
          </a:p>
          <a:p>
            <a:pPr>
              <a:buFont typeface="Arial" panose="020B0604020202020204" pitchFamily="34" charset="0"/>
              <a:buChar char="•"/>
            </a:pPr>
            <a:endParaRPr lang="fi-FI" sz="1800" dirty="0">
              <a:effectLst/>
            </a:endParaRPr>
          </a:p>
          <a:p>
            <a:pPr>
              <a:buFont typeface="Arial" panose="020B0604020202020204" pitchFamily="34" charset="0"/>
              <a:buChar char="•"/>
            </a:pPr>
            <a:r>
              <a:rPr lang="fi-FI" sz="1800" dirty="0">
                <a:effectLst/>
              </a:rPr>
              <a:t>tarkastelee rakennettuja ja luonnon ympäristöjä kulttuurisen </a:t>
            </a:r>
          </a:p>
          <a:p>
            <a:r>
              <a:rPr lang="fi-FI" sz="1800" dirty="0">
                <a:effectLst/>
              </a:rPr>
              <a:t>moninaisuuden ja kestävän kehityksen kannalta</a:t>
            </a:r>
          </a:p>
          <a:p>
            <a:pPr>
              <a:buFont typeface="Arial" panose="020B0604020202020204" pitchFamily="34" charset="0"/>
              <a:buChar char="•"/>
            </a:pPr>
            <a:endParaRPr lang="fi-FI" sz="1800" dirty="0">
              <a:effectLst/>
            </a:endParaRPr>
          </a:p>
          <a:p>
            <a:pPr>
              <a:buFont typeface="Arial" panose="020B0604020202020204" pitchFamily="34" charset="0"/>
              <a:buChar char="•"/>
            </a:pPr>
            <a:r>
              <a:rPr lang="fi-FI" sz="1800" dirty="0">
                <a:effectLst/>
              </a:rPr>
              <a:t>käyttää arkkitehtuurin, muotoilun ja tuotteistamisen sisältöjä, </a:t>
            </a:r>
          </a:p>
          <a:p>
            <a:r>
              <a:rPr lang="fi-FI" sz="1800" dirty="0">
                <a:effectLst/>
              </a:rPr>
              <a:t>prosesseja ja toimintatapoja kuvallisen tuottamisen lähtökohtana</a:t>
            </a:r>
          </a:p>
          <a:p>
            <a:pPr>
              <a:buFont typeface="Arial" panose="020B0604020202020204" pitchFamily="34" charset="0"/>
              <a:buChar char="•"/>
            </a:pPr>
            <a:endParaRPr lang="fi-FI" sz="1800" dirty="0">
              <a:effectLst/>
            </a:endParaRPr>
          </a:p>
          <a:p>
            <a:pPr>
              <a:buFont typeface="Arial" panose="020B0604020202020204" pitchFamily="34" charset="0"/>
              <a:buChar char="•"/>
            </a:pPr>
            <a:r>
              <a:rPr lang="fi-FI" sz="1800" dirty="0">
                <a:effectLst/>
              </a:rPr>
              <a:t>osallistuu ja vaikuttaa erilaisiin ympäristöihin visuaalisuutta </a:t>
            </a:r>
          </a:p>
          <a:p>
            <a:r>
              <a:rPr lang="fi-FI" sz="1800" dirty="0">
                <a:effectLst/>
              </a:rPr>
              <a:t>ja muita tiedon tuottamisen tapoja käyttäen</a:t>
            </a:r>
          </a:p>
          <a:p>
            <a:pPr>
              <a:buFont typeface="Arial" panose="020B0604020202020204" pitchFamily="34" charset="0"/>
              <a:buChar char="•"/>
            </a:pPr>
            <a:endParaRPr lang="fi-FI" sz="1800" dirty="0">
              <a:effectLst/>
            </a:endParaRPr>
          </a:p>
          <a:p>
            <a:pPr>
              <a:buFont typeface="Arial" panose="020B0604020202020204" pitchFamily="34" charset="0"/>
              <a:buChar char="•"/>
            </a:pPr>
            <a:r>
              <a:rPr lang="fi-FI" sz="1800" dirty="0">
                <a:effectLst/>
              </a:rPr>
              <a:t>tarkastelee luonnon, arkkitehtuurin ja muotoilun henkilökohtaisia, </a:t>
            </a:r>
          </a:p>
          <a:p>
            <a:r>
              <a:rPr lang="fi-FI" sz="1800" dirty="0">
                <a:effectLst/>
              </a:rPr>
              <a:t>yhteisöllisiä, yhteiskunnallisia ja globaaleja merkityksiä</a:t>
            </a:r>
          </a:p>
          <a:p>
            <a:pPr>
              <a:buFont typeface="Arial" panose="020B0604020202020204" pitchFamily="34" charset="0"/>
              <a:buChar char="•"/>
            </a:pPr>
            <a:endParaRPr lang="fi-FI" sz="1800" dirty="0">
              <a:effectLst/>
            </a:endParaRPr>
          </a:p>
          <a:p>
            <a:pPr>
              <a:buFont typeface="Arial" panose="020B0604020202020204" pitchFamily="34" charset="0"/>
              <a:buChar char="•"/>
            </a:pPr>
            <a:r>
              <a:rPr lang="fi-FI" sz="1800" dirty="0">
                <a:effectLst/>
              </a:rPr>
              <a:t>ymmärtää taiteen merkityksen erilaisissa ympäristöissä ja niiden suunnittelussa sekä ajankohtaisissa yhteiskunnallisissa kysymyksissä.</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kumenttiprojekti: Tavarataivas | Yle TV1 | yle.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341"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p:cNvSpPr txBox="1"/>
          <p:nvPr/>
        </p:nvSpPr>
        <p:spPr>
          <a:xfrm>
            <a:off x="197113" y="5686561"/>
            <a:ext cx="9289032" cy="584775"/>
          </a:xfrm>
          <a:prstGeom prst="rect">
            <a:avLst/>
          </a:prstGeom>
          <a:noFill/>
        </p:spPr>
        <p:txBody>
          <a:bodyPr wrap="square" rtlCol="0">
            <a:spAutoFit/>
          </a:bodyPr>
          <a:lstStyle/>
          <a:p>
            <a:r>
              <a:rPr lang="fi-FI" sz="3200" b="1" dirty="0">
                <a:solidFill>
                  <a:srgbClr val="99CC00"/>
                </a:solidFill>
              </a:rPr>
              <a:t>Tavarataivas-</a:t>
            </a:r>
            <a:r>
              <a:rPr lang="fi-FI" sz="3200" b="1" dirty="0" err="1">
                <a:solidFill>
                  <a:srgbClr val="99CC00"/>
                </a:solidFill>
              </a:rPr>
              <a:t>dokkari</a:t>
            </a:r>
            <a:endParaRPr lang="fi-FI" sz="3200" b="1" dirty="0">
              <a:solidFill>
                <a:srgbClr val="99CC00"/>
              </a:solidFill>
            </a:endParaRPr>
          </a:p>
        </p:txBody>
      </p:sp>
      <p:sp>
        <p:nvSpPr>
          <p:cNvPr id="4" name="Tekstiruutu 3"/>
          <p:cNvSpPr txBox="1"/>
          <p:nvPr/>
        </p:nvSpPr>
        <p:spPr>
          <a:xfrm>
            <a:off x="197113" y="6271336"/>
            <a:ext cx="6828589" cy="400110"/>
          </a:xfrm>
          <a:prstGeom prst="rect">
            <a:avLst/>
          </a:prstGeom>
          <a:noFill/>
        </p:spPr>
        <p:txBody>
          <a:bodyPr wrap="square" rtlCol="0">
            <a:spAutoFit/>
          </a:bodyPr>
          <a:lstStyle/>
          <a:p>
            <a:r>
              <a:rPr lang="fi-FI" sz="2000" dirty="0">
                <a:latin typeface="+mj-lt"/>
                <a:cs typeface="Times New Roman" panose="02020603050405020304" pitchFamily="18" charset="0"/>
              </a:rPr>
              <a:t>Tähän liittyy kaksi tehtävää: </a:t>
            </a:r>
            <a:r>
              <a:rPr lang="fi-FI" sz="2000" b="1" dirty="0">
                <a:latin typeface="+mj-lt"/>
                <a:cs typeface="Times New Roman" panose="02020603050405020304" pitchFamily="18" charset="0"/>
              </a:rPr>
              <a:t>teksti ja valokuvaus</a:t>
            </a:r>
          </a:p>
        </p:txBody>
      </p:sp>
    </p:spTree>
    <p:extLst>
      <p:ext uri="{BB962C8B-B14F-4D97-AF65-F5344CB8AC3E}">
        <p14:creationId xmlns:p14="http://schemas.microsoft.com/office/powerpoint/2010/main" val="208469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23528" y="12215"/>
            <a:ext cx="8280920" cy="6217087"/>
          </a:xfrm>
          <a:prstGeom prst="rect">
            <a:avLst/>
          </a:prstGeom>
        </p:spPr>
        <p:txBody>
          <a:bodyPr wrap="square">
            <a:spAutoFit/>
          </a:bodyPr>
          <a:lstStyle/>
          <a:p>
            <a:endParaRPr lang="fi-FI" sz="2800" b="1" dirty="0">
              <a:solidFill>
                <a:srgbClr val="99CC00"/>
              </a:solidFill>
              <a:latin typeface="inherit"/>
            </a:endParaRPr>
          </a:p>
          <a:p>
            <a:r>
              <a:rPr lang="fi-FI" sz="2800" b="1" dirty="0">
                <a:solidFill>
                  <a:srgbClr val="99CC00"/>
                </a:solidFill>
                <a:latin typeface="inherit"/>
              </a:rPr>
              <a:t>Valokuvaustehtävä</a:t>
            </a:r>
          </a:p>
          <a:p>
            <a:r>
              <a:rPr lang="fi-FI" sz="1800" dirty="0">
                <a:solidFill>
                  <a:srgbClr val="050505"/>
                </a:solidFill>
                <a:latin typeface="inherit"/>
              </a:rPr>
              <a:t>Etsi kotoasi </a:t>
            </a:r>
            <a:r>
              <a:rPr lang="fi-FI" sz="1800" dirty="0" err="1">
                <a:solidFill>
                  <a:srgbClr val="050505"/>
                </a:solidFill>
                <a:latin typeface="inherit"/>
              </a:rPr>
              <a:t>seuraavanlaisia</a:t>
            </a:r>
            <a:r>
              <a:rPr lang="fi-FI" sz="1800" dirty="0">
                <a:solidFill>
                  <a:srgbClr val="050505"/>
                </a:solidFill>
                <a:latin typeface="inherit"/>
              </a:rPr>
              <a:t> esineitä ja ota niistä kuvat. </a:t>
            </a:r>
            <a:br>
              <a:rPr lang="fi-FI" sz="1800" dirty="0">
                <a:solidFill>
                  <a:srgbClr val="050505"/>
                </a:solidFill>
                <a:latin typeface="inherit"/>
              </a:rPr>
            </a:br>
            <a:r>
              <a:rPr lang="fi-FI" sz="1800" dirty="0">
                <a:solidFill>
                  <a:srgbClr val="050505"/>
                </a:solidFill>
                <a:latin typeface="inherit"/>
              </a:rPr>
              <a:t>Koosta valokuvista kollaasi. Valmistaudu perustelemaan valintasi.</a:t>
            </a:r>
          </a:p>
          <a:p>
            <a:r>
              <a:rPr lang="fi-FI" sz="1800" b="1" dirty="0">
                <a:solidFill>
                  <a:srgbClr val="050505"/>
                </a:solidFill>
                <a:latin typeface="inherit"/>
              </a:rPr>
              <a:t>1) Kaikkein vanhin esine kotonasi </a:t>
            </a:r>
          </a:p>
          <a:p>
            <a:r>
              <a:rPr lang="fi-FI" sz="1800" dirty="0">
                <a:solidFill>
                  <a:srgbClr val="050505"/>
                </a:solidFill>
                <a:latin typeface="inherit"/>
              </a:rPr>
              <a:t>Minkä kotoasi löytyvän esineen arvelet olevan kaikkein vanhin? Onko se astia, huonekalu, vaate, kodintekstiili, kirja, koriste-esine, koru... </a:t>
            </a:r>
          </a:p>
          <a:p>
            <a:r>
              <a:rPr lang="fi-FI" sz="1800" b="1" dirty="0">
                <a:solidFill>
                  <a:srgbClr val="050505"/>
                </a:solidFill>
                <a:latin typeface="inherit"/>
              </a:rPr>
              <a:t>2) Mahdollisimman tavallinen esine </a:t>
            </a:r>
          </a:p>
          <a:p>
            <a:r>
              <a:rPr lang="fi-FI" sz="1800" dirty="0">
                <a:solidFill>
                  <a:srgbClr val="050505"/>
                </a:solidFill>
                <a:latin typeface="inherit"/>
              </a:rPr>
              <a:t>Minkä kotoasi löytyvän esineen arvelet löytyvän useimmista muistakin suomalaiskodeista? Siis tismalleen sama esine samalta valmistajalta (mutta jos esineestä on esimerkiksi eri värivaihtoehtoja se ei haittaa) </a:t>
            </a:r>
          </a:p>
          <a:p>
            <a:r>
              <a:rPr lang="fi-FI" sz="1800" b="1" dirty="0">
                <a:solidFill>
                  <a:srgbClr val="050505"/>
                </a:solidFill>
                <a:latin typeface="inherit"/>
              </a:rPr>
              <a:t>3) Suosikkiesineesi </a:t>
            </a:r>
          </a:p>
          <a:p>
            <a:r>
              <a:rPr lang="fi-FI" sz="1800" dirty="0">
                <a:solidFill>
                  <a:srgbClr val="050505"/>
                </a:solidFill>
                <a:latin typeface="inherit"/>
              </a:rPr>
              <a:t>Mikä esine on suosikkisi - sellainen, josta erityisesti pidät ja jonka haluaisit mukaan omaan kotiisi? </a:t>
            </a:r>
          </a:p>
          <a:p>
            <a:r>
              <a:rPr lang="fi-FI" sz="1800" b="1" dirty="0">
                <a:solidFill>
                  <a:srgbClr val="050505"/>
                </a:solidFill>
                <a:latin typeface="inherit"/>
              </a:rPr>
              <a:t>4) Suomessa suunniteltu ja/tai valmistettu esine </a:t>
            </a:r>
          </a:p>
          <a:p>
            <a:r>
              <a:rPr lang="fi-FI" sz="1800" dirty="0">
                <a:solidFill>
                  <a:srgbClr val="050505"/>
                </a:solidFill>
                <a:latin typeface="inherit"/>
              </a:rPr>
              <a:t>Mikä kotoasi löytyvä esine on todistettavasti suunniteltu ja/tai valmistettu Suomessa? </a:t>
            </a:r>
          </a:p>
          <a:p>
            <a:r>
              <a:rPr lang="fi-FI" sz="1800" b="1" dirty="0">
                <a:solidFill>
                  <a:srgbClr val="050505"/>
                </a:solidFill>
                <a:latin typeface="inherit"/>
              </a:rPr>
              <a:t>5) </a:t>
            </a:r>
            <a:r>
              <a:rPr lang="fi-FI" sz="1800" b="1" dirty="0" err="1">
                <a:solidFill>
                  <a:srgbClr val="050505"/>
                </a:solidFill>
                <a:latin typeface="inherit"/>
              </a:rPr>
              <a:t>Turhake</a:t>
            </a:r>
            <a:r>
              <a:rPr lang="fi-FI" sz="1800" b="1" dirty="0">
                <a:solidFill>
                  <a:srgbClr val="050505"/>
                </a:solidFill>
                <a:latin typeface="inherit"/>
              </a:rPr>
              <a:t> </a:t>
            </a:r>
          </a:p>
          <a:p>
            <a:r>
              <a:rPr lang="fi-FI" sz="1800" dirty="0">
                <a:solidFill>
                  <a:srgbClr val="050505"/>
                </a:solidFill>
                <a:latin typeface="inherit"/>
              </a:rPr>
              <a:t>Mikä kotoasi löytyvä esine on täysin turha? Esineellä ei oikeastaan tee mitään, mutta sen suunnitteluun, valmistukseen ja kuljetukseen on käytetty monen ihmisen aikaa ja energiaa.</a:t>
            </a:r>
            <a:endParaRPr lang="fi-FI" sz="1800" b="0" i="0" dirty="0">
              <a:solidFill>
                <a:srgbClr val="050505"/>
              </a:solidFill>
              <a:effectLst/>
              <a:latin typeface="inherit"/>
            </a:endParaRPr>
          </a:p>
        </p:txBody>
      </p:sp>
    </p:spTree>
    <p:extLst>
      <p:ext uri="{BB962C8B-B14F-4D97-AF65-F5344CB8AC3E}">
        <p14:creationId xmlns:p14="http://schemas.microsoft.com/office/powerpoint/2010/main" val="169388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23528" y="1988840"/>
            <a:ext cx="8208912" cy="2677656"/>
          </a:xfrm>
          <a:prstGeom prst="rect">
            <a:avLst/>
          </a:prstGeom>
        </p:spPr>
        <p:txBody>
          <a:bodyPr wrap="square">
            <a:spAutoFit/>
          </a:bodyPr>
          <a:lstStyle/>
          <a:p>
            <a:r>
              <a:rPr lang="fi-FI" b="1" dirty="0">
                <a:solidFill>
                  <a:srgbClr val="99CC00"/>
                </a:solidFill>
                <a:latin typeface="inherit"/>
              </a:rPr>
              <a:t>Teksti dokumenttiin liittyen</a:t>
            </a:r>
          </a:p>
          <a:p>
            <a:r>
              <a:rPr lang="fi-FI" sz="1800" dirty="0">
                <a:solidFill>
                  <a:srgbClr val="050505"/>
                </a:solidFill>
                <a:latin typeface="inherit"/>
              </a:rPr>
              <a:t>Kirjoita teksti dokumentin herättämistä ajatuksistasi. Pohdi samalla omaa suhdettasi tavaroihin ja mieti, että mitä kaikkea nämä sinulle mahdollisesti merkitsevät. </a:t>
            </a:r>
          </a:p>
          <a:p>
            <a:endParaRPr lang="fi-FI" sz="1800" dirty="0">
              <a:solidFill>
                <a:srgbClr val="050505"/>
              </a:solidFill>
              <a:latin typeface="inherit"/>
            </a:endParaRPr>
          </a:p>
          <a:p>
            <a:r>
              <a:rPr lang="fi-FI" sz="1800" dirty="0">
                <a:solidFill>
                  <a:srgbClr val="050505"/>
                </a:solidFill>
                <a:latin typeface="inherit"/>
              </a:rPr>
              <a:t>Tee myös samalla kuvitteellinen ajatusleikki ja listaa tekstiisi kymmenen ensimmäistä tavaraa, jotka sinä noutaisit varastosta.</a:t>
            </a:r>
            <a:endParaRPr lang="fi-FI" sz="1800" b="1" dirty="0">
              <a:solidFill>
                <a:srgbClr val="050505"/>
              </a:solidFill>
              <a:latin typeface="inherit"/>
            </a:endParaRPr>
          </a:p>
          <a:p>
            <a:endParaRPr lang="fi-FI" sz="1800" b="1" dirty="0">
              <a:solidFill>
                <a:srgbClr val="050505"/>
              </a:solidFill>
              <a:latin typeface="inherit"/>
            </a:endParaRPr>
          </a:p>
          <a:p>
            <a:r>
              <a:rPr lang="fi-FI" sz="1800" b="1" dirty="0">
                <a:solidFill>
                  <a:srgbClr val="050505"/>
                </a:solidFill>
                <a:latin typeface="inherit"/>
              </a:rPr>
              <a:t>Tekstin pituus n. A4</a:t>
            </a:r>
            <a:endParaRPr lang="fi-FI" sz="1800" dirty="0">
              <a:solidFill>
                <a:srgbClr val="050505"/>
              </a:solidFill>
              <a:latin typeface="inherit"/>
            </a:endParaRPr>
          </a:p>
        </p:txBody>
      </p:sp>
    </p:spTree>
    <p:extLst>
      <p:ext uri="{BB962C8B-B14F-4D97-AF65-F5344CB8AC3E}">
        <p14:creationId xmlns:p14="http://schemas.microsoft.com/office/powerpoint/2010/main" val="26910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D1DBAC-526A-9E2F-50BE-17123F628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 y="0"/>
            <a:ext cx="9168499" cy="51572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194C60A2-0A4B-2CB0-BF81-CC96859DE11A}"/>
              </a:ext>
            </a:extLst>
          </p:cNvPr>
          <p:cNvSpPr txBox="1"/>
          <p:nvPr/>
        </p:nvSpPr>
        <p:spPr>
          <a:xfrm>
            <a:off x="251520" y="5301208"/>
            <a:ext cx="7920880" cy="1384995"/>
          </a:xfrm>
          <a:prstGeom prst="rect">
            <a:avLst/>
          </a:prstGeom>
          <a:noFill/>
        </p:spPr>
        <p:txBody>
          <a:bodyPr wrap="square">
            <a:spAutoFit/>
          </a:bodyPr>
          <a:lstStyle/>
          <a:p>
            <a:r>
              <a:rPr lang="fi-FI" sz="2000" b="1" dirty="0">
                <a:solidFill>
                  <a:srgbClr val="996600"/>
                </a:solidFill>
                <a:latin typeface="+mj-lt"/>
              </a:rPr>
              <a:t>Katsotaan, jos ehditään. </a:t>
            </a:r>
            <a:r>
              <a:rPr lang="fi-FI" sz="1600" b="0" i="0" dirty="0">
                <a:effectLst/>
                <a:latin typeface="+mj-lt"/>
              </a:rPr>
              <a:t>1/4. Miten rakennetaan kaupunkeja, jotka kestävät ilmastonmuutoksen mukanaan tuomia tulvia ja rankkasateita? Kestävä arkkitehtuuri yleistyy maailmalla, ja tanskalaiset arkkitehdit ovat muutoksen etulinjassa. Tanskalainen dokumenttisarja tulevaisuuden rakentamisesta ja ympäristöä säästävästä arkkitehtuurista. Kesto 28 min.</a:t>
            </a:r>
            <a:endParaRPr lang="fi-FI" sz="1600" dirty="0">
              <a:latin typeface="+mj-lt"/>
            </a:endParaRPr>
          </a:p>
        </p:txBody>
      </p:sp>
    </p:spTree>
    <p:extLst>
      <p:ext uri="{BB962C8B-B14F-4D97-AF65-F5344CB8AC3E}">
        <p14:creationId xmlns:p14="http://schemas.microsoft.com/office/powerpoint/2010/main" val="387074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86592" y="5343268"/>
            <a:ext cx="5112568" cy="461665"/>
          </a:xfrm>
          <a:prstGeom prst="rect">
            <a:avLst/>
          </a:prstGeom>
          <a:noFill/>
        </p:spPr>
        <p:txBody>
          <a:bodyPr wrap="square" rtlCol="0">
            <a:spAutoFit/>
          </a:bodyPr>
          <a:lstStyle/>
          <a:p>
            <a:r>
              <a:rPr lang="fi-FI" b="1" dirty="0">
                <a:solidFill>
                  <a:srgbClr val="996600"/>
                </a:solidFill>
              </a:rPr>
              <a:t>Loppu.</a:t>
            </a:r>
          </a:p>
        </p:txBody>
      </p:sp>
      <p:sp>
        <p:nvSpPr>
          <p:cNvPr id="5" name="Suorakulmio 4"/>
          <p:cNvSpPr/>
          <p:nvPr/>
        </p:nvSpPr>
        <p:spPr>
          <a:xfrm>
            <a:off x="386592" y="836712"/>
            <a:ext cx="8424936" cy="4585871"/>
          </a:xfrm>
          <a:prstGeom prst="rect">
            <a:avLst/>
          </a:prstGeom>
        </p:spPr>
        <p:txBody>
          <a:bodyPr wrap="square">
            <a:spAutoFit/>
          </a:bodyPr>
          <a:lstStyle/>
          <a:p>
            <a:r>
              <a:rPr lang="fi-FI" b="1" dirty="0">
                <a:solidFill>
                  <a:srgbClr val="996600"/>
                </a:solidFill>
              </a:rPr>
              <a:t>Kurssin</a:t>
            </a:r>
            <a:br>
              <a:rPr lang="fi-FI" b="1" dirty="0">
                <a:solidFill>
                  <a:srgbClr val="996600"/>
                </a:solidFill>
              </a:rPr>
            </a:br>
            <a:r>
              <a:rPr lang="fi-FI" b="1" dirty="0">
                <a:solidFill>
                  <a:srgbClr val="996600"/>
                </a:solidFill>
              </a:rPr>
              <a:t>arviointiperusteet:</a:t>
            </a:r>
          </a:p>
          <a:p>
            <a:r>
              <a:rPr lang="fi-FI" sz="2000" dirty="0">
                <a:solidFill>
                  <a:schemeClr val="tx1">
                    <a:lumMod val="85000"/>
                    <a:lumOff val="15000"/>
                  </a:schemeClr>
                </a:solidFill>
                <a:latin typeface="inherit"/>
              </a:rPr>
              <a:t>Yleinen aktiivisuus</a:t>
            </a:r>
          </a:p>
          <a:p>
            <a:r>
              <a:rPr lang="fi-FI" sz="2000" dirty="0">
                <a:solidFill>
                  <a:schemeClr val="tx1">
                    <a:lumMod val="85000"/>
                    <a:lumOff val="15000"/>
                  </a:schemeClr>
                </a:solidFill>
                <a:latin typeface="inherit"/>
              </a:rPr>
              <a:t>Asenne</a:t>
            </a:r>
          </a:p>
          <a:p>
            <a:r>
              <a:rPr lang="fi-FI" sz="2000" dirty="0">
                <a:solidFill>
                  <a:schemeClr val="tx1">
                    <a:lumMod val="85000"/>
                    <a:lumOff val="15000"/>
                  </a:schemeClr>
                </a:solidFill>
                <a:latin typeface="inherit"/>
              </a:rPr>
              <a:t>Osallistuminen</a:t>
            </a:r>
          </a:p>
          <a:p>
            <a:r>
              <a:rPr lang="fi-FI" sz="2000" dirty="0">
                <a:solidFill>
                  <a:schemeClr val="tx1">
                    <a:lumMod val="85000"/>
                    <a:lumOff val="15000"/>
                  </a:schemeClr>
                </a:solidFill>
                <a:latin typeface="inherit"/>
              </a:rPr>
              <a:t>Hereillä pysyminen, nukkuu kotona</a:t>
            </a:r>
          </a:p>
          <a:p>
            <a:r>
              <a:rPr lang="fi-FI" sz="2000" dirty="0">
                <a:solidFill>
                  <a:schemeClr val="tx1">
                    <a:lumMod val="85000"/>
                    <a:lumOff val="15000"/>
                  </a:schemeClr>
                </a:solidFill>
                <a:latin typeface="inherit"/>
              </a:rPr>
              <a:t>Ei </a:t>
            </a:r>
            <a:r>
              <a:rPr lang="fi-FI" sz="2000" dirty="0" err="1">
                <a:solidFill>
                  <a:schemeClr val="tx1">
                    <a:lumMod val="85000"/>
                    <a:lumOff val="15000"/>
                  </a:schemeClr>
                </a:solidFill>
                <a:latin typeface="inherit"/>
              </a:rPr>
              <a:t>roplaa</a:t>
            </a:r>
            <a:r>
              <a:rPr lang="fi-FI" sz="2000" dirty="0">
                <a:solidFill>
                  <a:schemeClr val="tx1">
                    <a:lumMod val="85000"/>
                    <a:lumOff val="15000"/>
                  </a:schemeClr>
                </a:solidFill>
                <a:latin typeface="inherit"/>
              </a:rPr>
              <a:t> puhelinta tai tietokonetta sopimattomalla hetkellä</a:t>
            </a:r>
          </a:p>
          <a:p>
            <a:r>
              <a:rPr lang="fi-FI" sz="2000" dirty="0">
                <a:solidFill>
                  <a:schemeClr val="tx1">
                    <a:lumMod val="85000"/>
                    <a:lumOff val="15000"/>
                  </a:schemeClr>
                </a:solidFill>
                <a:latin typeface="inherit"/>
              </a:rPr>
              <a:t>Tuotokset</a:t>
            </a:r>
          </a:p>
          <a:p>
            <a:r>
              <a:rPr lang="fi-FI" sz="2000" dirty="0">
                <a:solidFill>
                  <a:schemeClr val="tx1">
                    <a:lumMod val="85000"/>
                    <a:lumOff val="15000"/>
                  </a:schemeClr>
                </a:solidFill>
                <a:latin typeface="inherit"/>
              </a:rPr>
              <a:t>Monipuolisuus</a:t>
            </a:r>
          </a:p>
          <a:p>
            <a:r>
              <a:rPr lang="fi-FI" sz="2000" dirty="0">
                <a:solidFill>
                  <a:schemeClr val="tx1">
                    <a:lumMod val="85000"/>
                    <a:lumOff val="15000"/>
                  </a:schemeClr>
                </a:solidFill>
                <a:latin typeface="inherit"/>
              </a:rPr>
              <a:t>Paneutuminen</a:t>
            </a:r>
          </a:p>
          <a:p>
            <a:r>
              <a:rPr lang="fi-FI" sz="2000" dirty="0">
                <a:solidFill>
                  <a:schemeClr val="tx1">
                    <a:lumMod val="85000"/>
                    <a:lumOff val="15000"/>
                  </a:schemeClr>
                </a:solidFill>
                <a:latin typeface="inherit"/>
              </a:rPr>
              <a:t>Kunnianhimo</a:t>
            </a:r>
          </a:p>
          <a:p>
            <a:r>
              <a:rPr lang="fi-FI" sz="2000" dirty="0">
                <a:solidFill>
                  <a:schemeClr val="tx1">
                    <a:lumMod val="85000"/>
                    <a:lumOff val="15000"/>
                  </a:schemeClr>
                </a:solidFill>
                <a:latin typeface="inherit"/>
              </a:rPr>
              <a:t>Yrittäminen</a:t>
            </a:r>
          </a:p>
          <a:p>
            <a:r>
              <a:rPr lang="fi-FI" sz="2000" dirty="0">
                <a:solidFill>
                  <a:schemeClr val="tx1">
                    <a:lumMod val="85000"/>
                    <a:lumOff val="15000"/>
                  </a:schemeClr>
                </a:solidFill>
                <a:latin typeface="inherit"/>
              </a:rPr>
              <a:t>Sitkeys</a:t>
            </a:r>
            <a:endParaRPr lang="fi-FI" sz="2000" dirty="0">
              <a:solidFill>
                <a:srgbClr val="FF3300"/>
              </a:solidFill>
            </a:endParaRPr>
          </a:p>
          <a:p>
            <a:endParaRPr lang="fi-FI" b="1" dirty="0">
              <a:solidFill>
                <a:srgbClr val="FF3300"/>
              </a:solidFill>
            </a:endParaRPr>
          </a:p>
        </p:txBody>
      </p:sp>
    </p:spTree>
    <p:extLst>
      <p:ext uri="{BB962C8B-B14F-4D97-AF65-F5344CB8AC3E}">
        <p14:creationId xmlns:p14="http://schemas.microsoft.com/office/powerpoint/2010/main" val="121412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3568" y="1268760"/>
            <a:ext cx="7992888" cy="648072"/>
          </a:xfrm>
        </p:spPr>
        <p:txBody>
          <a:bodyPr/>
          <a:lstStyle/>
          <a:p>
            <a:pPr eaLnBrk="1" hangingPunct="1">
              <a:buFontTx/>
              <a:buNone/>
            </a:pPr>
            <a:r>
              <a:rPr lang="en-US" altLang="fi-FI" b="1" dirty="0" err="1">
                <a:solidFill>
                  <a:srgbClr val="996600"/>
                </a:solidFill>
                <a:latin typeface="Verdana" panose="020B0604030504040204" pitchFamily="34" charset="0"/>
              </a:rPr>
              <a:t>Keskeiset</a:t>
            </a:r>
            <a:r>
              <a:rPr lang="en-US" altLang="fi-FI" b="1" dirty="0">
                <a:solidFill>
                  <a:srgbClr val="996600"/>
                </a:solidFill>
                <a:latin typeface="Verdana" panose="020B0604030504040204" pitchFamily="34" charset="0"/>
              </a:rPr>
              <a:t> </a:t>
            </a:r>
            <a:r>
              <a:rPr lang="en-US" altLang="fi-FI" b="1" dirty="0" err="1">
                <a:solidFill>
                  <a:srgbClr val="996600"/>
                </a:solidFill>
                <a:latin typeface="Verdana" panose="020B0604030504040204" pitchFamily="34" charset="0"/>
              </a:rPr>
              <a:t>sis</a:t>
            </a:r>
            <a:r>
              <a:rPr lang="en-US" altLang="fi-FI" b="1" dirty="0" err="1">
                <a:solidFill>
                  <a:srgbClr val="996600"/>
                </a:solidFill>
              </a:rPr>
              <a:t>ä</a:t>
            </a:r>
            <a:r>
              <a:rPr lang="en-US" altLang="fi-FI" b="1" dirty="0" err="1">
                <a:solidFill>
                  <a:srgbClr val="996600"/>
                </a:solidFill>
                <a:latin typeface="Verdana" panose="020B0604030504040204" pitchFamily="34" charset="0"/>
              </a:rPr>
              <a:t>ll</a:t>
            </a:r>
            <a:r>
              <a:rPr lang="en-US" altLang="fi-FI" b="1" dirty="0" err="1">
                <a:solidFill>
                  <a:srgbClr val="996600"/>
                </a:solidFill>
              </a:rPr>
              <a:t>ö</a:t>
            </a:r>
            <a:r>
              <a:rPr lang="en-US" altLang="fi-FI" b="1" dirty="0" err="1">
                <a:solidFill>
                  <a:srgbClr val="996600"/>
                </a:solidFill>
                <a:latin typeface="Verdana" panose="020B0604030504040204" pitchFamily="34" charset="0"/>
              </a:rPr>
              <a:t>t</a:t>
            </a:r>
            <a:r>
              <a:rPr lang="en-US" altLang="fi-FI" b="1" dirty="0">
                <a:solidFill>
                  <a:srgbClr val="996600"/>
                </a:solidFill>
                <a:latin typeface="Verdana" panose="020B0604030504040204" pitchFamily="34" charset="0"/>
              </a:rPr>
              <a:t>:</a:t>
            </a:r>
            <a:endParaRPr lang="en-US" altLang="fi-FI" sz="2400" dirty="0">
              <a:solidFill>
                <a:schemeClr val="folHlink"/>
              </a:solidFill>
              <a:latin typeface="Verdana" panose="020B0604030504040204" pitchFamily="34" charset="0"/>
            </a:endParaRPr>
          </a:p>
          <a:p>
            <a:r>
              <a:rPr lang="fi-FI" sz="1800" dirty="0">
                <a:effectLst/>
              </a:rPr>
              <a:t>ympäristön kuvakulttuurit identiteettien </a:t>
            </a:r>
          </a:p>
          <a:p>
            <a:pPr marL="0" indent="0">
              <a:buNone/>
            </a:pPr>
            <a:r>
              <a:rPr lang="fi-FI" sz="1800" dirty="0"/>
              <a:t>     </a:t>
            </a:r>
            <a:r>
              <a:rPr lang="fi-FI" sz="1800" dirty="0">
                <a:effectLst/>
              </a:rPr>
              <a:t>rakentajina ja kulttuuriperinnön uudistajina</a:t>
            </a:r>
          </a:p>
          <a:p>
            <a:pPr marL="0" indent="0">
              <a:buNone/>
            </a:pPr>
            <a:endParaRPr lang="fi-FI" sz="1800" dirty="0">
              <a:effectLst/>
            </a:endParaRPr>
          </a:p>
          <a:p>
            <a:r>
              <a:rPr lang="fi-FI" sz="1800" dirty="0">
                <a:effectLst/>
              </a:rPr>
              <a:t>luonto, rakennettu ympäristö, muotoilu, tuotteistaminen, palvelut, mediaympäristöt ja virtuaalimaailmat kuvallisen tuottamisen lähtökohtana</a:t>
            </a:r>
          </a:p>
          <a:p>
            <a:endParaRPr lang="fi-FI" sz="1800" dirty="0">
              <a:effectLst/>
            </a:endParaRPr>
          </a:p>
          <a:p>
            <a:r>
              <a:rPr lang="fi-FI" sz="1800" dirty="0">
                <a:effectLst/>
              </a:rPr>
              <a:t>ympäristön suunnittelun ja muotoilun käsitteistö ja kuvastot</a:t>
            </a:r>
          </a:p>
          <a:p>
            <a:endParaRPr lang="fi-FI" sz="1800" dirty="0">
              <a:effectLst/>
            </a:endParaRPr>
          </a:p>
          <a:p>
            <a:r>
              <a:rPr lang="fi-FI" sz="1800" dirty="0">
                <a:effectLst/>
              </a:rPr>
              <a:t>ympäristön kuvakulttuurien tulkinnan keinot</a:t>
            </a:r>
          </a:p>
          <a:p>
            <a:endParaRPr lang="fi-FI" sz="1800" dirty="0">
              <a:effectLst/>
            </a:endParaRPr>
          </a:p>
          <a:p>
            <a:r>
              <a:rPr lang="fi-FI" sz="1800" dirty="0">
                <a:effectLst/>
              </a:rPr>
              <a:t>luonnon, arkkitehtuurin ja muotoilun ajankohtaiset ilmiöt</a:t>
            </a:r>
          </a:p>
          <a:p>
            <a:pPr eaLnBrk="1" hangingPunct="1">
              <a:buFontTx/>
              <a:buNone/>
            </a:pPr>
            <a:endParaRPr lang="en-US" altLang="fi-FI" sz="2400" dirty="0">
              <a:solidFill>
                <a:schemeClr val="folHlink"/>
              </a:solidFill>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2"/>
          <p:cNvSpPr>
            <a:spLocks noGrp="1"/>
          </p:cNvSpPr>
          <p:nvPr>
            <p:ph idx="1"/>
          </p:nvPr>
        </p:nvSpPr>
        <p:spPr>
          <a:xfrm>
            <a:off x="206985" y="836712"/>
            <a:ext cx="7772400" cy="4114800"/>
          </a:xfrm>
        </p:spPr>
        <p:txBody>
          <a:bodyPr/>
          <a:lstStyle/>
          <a:p>
            <a:pPr marL="0" indent="0">
              <a:buNone/>
            </a:pPr>
            <a:r>
              <a:rPr lang="fi-FI" sz="2800" b="1" dirty="0">
                <a:solidFill>
                  <a:srgbClr val="996600"/>
                </a:solidFill>
              </a:rPr>
              <a:t>Kurssin tehtävät:</a:t>
            </a:r>
          </a:p>
        </p:txBody>
      </p:sp>
      <p:sp>
        <p:nvSpPr>
          <p:cNvPr id="7" name="Tekstiruutu 6"/>
          <p:cNvSpPr txBox="1"/>
          <p:nvPr/>
        </p:nvSpPr>
        <p:spPr>
          <a:xfrm>
            <a:off x="206985" y="1412777"/>
            <a:ext cx="8685495" cy="4401205"/>
          </a:xfrm>
          <a:prstGeom prst="rect">
            <a:avLst/>
          </a:prstGeom>
          <a:noFill/>
        </p:spPr>
        <p:txBody>
          <a:bodyPr wrap="square" rtlCol="0">
            <a:spAutoFit/>
          </a:bodyPr>
          <a:lstStyle/>
          <a:p>
            <a:r>
              <a:rPr lang="fi-FI" sz="2000" dirty="0"/>
              <a:t>1. Valaisimen suunnittelu ja toteutus, </a:t>
            </a:r>
            <a:r>
              <a:rPr lang="fi-FI" sz="2000" i="1" dirty="0"/>
              <a:t>valkoiset paperit, niitit, liima</a:t>
            </a:r>
          </a:p>
          <a:p>
            <a:r>
              <a:rPr lang="fi-FI" sz="2000" dirty="0"/>
              <a:t>2. Unelmatalon suunnittelu 2-3 hengen ryhmissä, </a:t>
            </a:r>
            <a:r>
              <a:rPr lang="fi-FI" sz="2000" i="1" dirty="0" err="1"/>
              <a:t>kapalevyt</a:t>
            </a:r>
            <a:r>
              <a:rPr lang="fi-FI" sz="2000" i="1" dirty="0"/>
              <a:t>, maitokartonki, muut kartongit, kalvot ja paperit</a:t>
            </a:r>
          </a:p>
          <a:p>
            <a:r>
              <a:rPr lang="fi-FI" sz="2000" dirty="0"/>
              <a:t>(Katsotaan Arkkitehtuurin käsikirja -ohjelma sekä kaksi diasarjaa)</a:t>
            </a:r>
          </a:p>
          <a:p>
            <a:r>
              <a:rPr lang="fi-FI" sz="2000" dirty="0"/>
              <a:t>3. Teksti kotiin ja tämän tiloihin liittyen</a:t>
            </a:r>
          </a:p>
          <a:p>
            <a:r>
              <a:rPr lang="fi-FI" sz="2000" dirty="0"/>
              <a:t>4. Miniatyyriveistos, </a:t>
            </a:r>
            <a:r>
              <a:rPr lang="fi-FI" sz="2000" i="1" dirty="0"/>
              <a:t>jokin valmis pakkaus, sekatekniikka </a:t>
            </a:r>
          </a:p>
          <a:p>
            <a:r>
              <a:rPr lang="fi-FI" sz="2000" dirty="0"/>
              <a:t>5. Kengän tuunaus ja räjäyttäminen, </a:t>
            </a:r>
            <a:r>
              <a:rPr lang="fi-FI" sz="2000" i="1" dirty="0"/>
              <a:t>muotoilu, sekatekniikka</a:t>
            </a:r>
          </a:p>
          <a:p>
            <a:r>
              <a:rPr lang="fi-FI" sz="2000" dirty="0"/>
              <a:t>6. Tavarataivas -dokumentti ja tähän liittyvä kirjoitus-, ja valokuvaustehtävä</a:t>
            </a:r>
          </a:p>
          <a:p>
            <a:endParaRPr lang="fi-FI" sz="2000" b="1" dirty="0"/>
          </a:p>
          <a:p>
            <a:endParaRPr lang="fi-FI" sz="2000" b="1" dirty="0"/>
          </a:p>
          <a:p>
            <a:r>
              <a:rPr lang="fi-FI" sz="2000" b="1" dirty="0"/>
              <a:t>Muuta, mitä?</a:t>
            </a:r>
          </a:p>
          <a:p>
            <a:r>
              <a:rPr lang="fi-FI" sz="2000" dirty="0"/>
              <a:t>Arkkitehtuuri ja ilmastonmuutos -teeman käsittely, Yle Areena</a:t>
            </a:r>
          </a:p>
          <a:p>
            <a:r>
              <a:rPr lang="fi-FI" sz="2000" dirty="0"/>
              <a:t>Valokuvaustehtävä, aihe Petäjäveden arki</a:t>
            </a:r>
          </a:p>
          <a:p>
            <a:r>
              <a:rPr lang="fi-FI" sz="2000" dirty="0"/>
              <a:t>Kuosisuunnittelu, jatkuvan kuvion luominen?</a:t>
            </a:r>
          </a:p>
        </p:txBody>
      </p:sp>
    </p:spTree>
    <p:extLst>
      <p:ext uri="{BB962C8B-B14F-4D97-AF65-F5344CB8AC3E}">
        <p14:creationId xmlns:p14="http://schemas.microsoft.com/office/powerpoint/2010/main" val="161526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F3CD6B0-174D-197F-99F0-33A50BA5A06E}"/>
              </a:ext>
            </a:extLst>
          </p:cNvPr>
          <p:cNvSpPr txBox="1"/>
          <p:nvPr/>
        </p:nvSpPr>
        <p:spPr>
          <a:xfrm>
            <a:off x="1835696" y="469525"/>
            <a:ext cx="6372708" cy="3939540"/>
          </a:xfrm>
          <a:prstGeom prst="rect">
            <a:avLst/>
          </a:prstGeom>
          <a:noFill/>
        </p:spPr>
        <p:txBody>
          <a:bodyPr wrap="square" rtlCol="0">
            <a:spAutoFit/>
          </a:bodyPr>
          <a:lstStyle/>
          <a:p>
            <a:r>
              <a:rPr lang="fi-FI" sz="25000" b="1" dirty="0">
                <a:solidFill>
                  <a:srgbClr val="FF3300"/>
                </a:solidFill>
              </a:rPr>
              <a:t>?!?</a:t>
            </a:r>
          </a:p>
        </p:txBody>
      </p:sp>
      <p:sp>
        <p:nvSpPr>
          <p:cNvPr id="5" name="Tekstiruutu 4">
            <a:extLst>
              <a:ext uri="{FF2B5EF4-FFF2-40B4-BE49-F238E27FC236}">
                <a16:creationId xmlns:a16="http://schemas.microsoft.com/office/drawing/2014/main" id="{D0B1AA42-8BA2-E2EE-DBEF-99E1DC0E4A50}"/>
              </a:ext>
            </a:extLst>
          </p:cNvPr>
          <p:cNvSpPr txBox="1"/>
          <p:nvPr/>
        </p:nvSpPr>
        <p:spPr>
          <a:xfrm>
            <a:off x="215516" y="4667652"/>
            <a:ext cx="8712968" cy="1785104"/>
          </a:xfrm>
          <a:prstGeom prst="rect">
            <a:avLst/>
          </a:prstGeom>
          <a:noFill/>
        </p:spPr>
        <p:txBody>
          <a:bodyPr wrap="square" rtlCol="0">
            <a:spAutoFit/>
          </a:bodyPr>
          <a:lstStyle/>
          <a:p>
            <a:r>
              <a:rPr lang="fi-FI" sz="2000" b="1" dirty="0"/>
              <a:t>Tehtävä nro 1: Valaisimen rakentaminen, </a:t>
            </a:r>
            <a:r>
              <a:rPr lang="fi-FI" sz="2000" b="1" dirty="0" err="1"/>
              <a:t>esillelaitto</a:t>
            </a:r>
            <a:r>
              <a:rPr lang="fi-FI" sz="2000" b="1" dirty="0"/>
              <a:t> ja valokuvaus</a:t>
            </a:r>
          </a:p>
          <a:p>
            <a:endParaRPr lang="fi-FI" sz="1800" dirty="0"/>
          </a:p>
          <a:p>
            <a:r>
              <a:rPr lang="fi-FI" sz="1800" dirty="0"/>
              <a:t>Suunnitelkaa ja valmistakaa valaisin käyttäen materiaaleina vain valkoista paperia, liimaa ja nitojaa, tehtävän kesto </a:t>
            </a:r>
            <a:r>
              <a:rPr lang="fi-FI" sz="1800" dirty="0" err="1"/>
              <a:t>max</a:t>
            </a:r>
            <a:r>
              <a:rPr lang="fi-FI" sz="1800" dirty="0"/>
              <a:t> 3 oppituntia</a:t>
            </a:r>
          </a:p>
          <a:p>
            <a:r>
              <a:rPr lang="fi-FI" sz="1800" b="1" dirty="0"/>
              <a:t>Arviointi: </a:t>
            </a:r>
            <a:r>
              <a:rPr lang="fi-FI" sz="1800" dirty="0"/>
              <a:t>Aktiivisuus työskentelyssä, idea, materiaalien käyttö, yrittämisen määrä, lopputulos</a:t>
            </a:r>
          </a:p>
        </p:txBody>
      </p:sp>
    </p:spTree>
    <p:extLst>
      <p:ext uri="{BB962C8B-B14F-4D97-AF65-F5344CB8AC3E}">
        <p14:creationId xmlns:p14="http://schemas.microsoft.com/office/powerpoint/2010/main" val="150160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6E37690C-BD99-A7E6-E02A-8889CD51A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08" y="139419"/>
            <a:ext cx="8147983" cy="6169901"/>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E878D457-461B-46AE-C38E-854FD1A44960}"/>
              </a:ext>
            </a:extLst>
          </p:cNvPr>
          <p:cNvSpPr txBox="1"/>
          <p:nvPr/>
        </p:nvSpPr>
        <p:spPr>
          <a:xfrm>
            <a:off x="0" y="6381328"/>
            <a:ext cx="9756576" cy="384721"/>
          </a:xfrm>
          <a:prstGeom prst="rect">
            <a:avLst/>
          </a:prstGeom>
          <a:noFill/>
        </p:spPr>
        <p:txBody>
          <a:bodyPr wrap="square" rtlCol="0">
            <a:spAutoFit/>
          </a:bodyPr>
          <a:lstStyle/>
          <a:p>
            <a:r>
              <a:rPr lang="fi-FI" sz="1900" i="1" dirty="0"/>
              <a:t>Paperia voi repiä, taitella, jatkaa, liittää yhteen, kiertää rullalle, </a:t>
            </a:r>
            <a:r>
              <a:rPr lang="fi-FI" sz="1900" i="1" dirty="0" err="1"/>
              <a:t>reiíttää</a:t>
            </a:r>
            <a:r>
              <a:rPr lang="fi-FI" sz="1900" i="1" dirty="0"/>
              <a:t>, mitä muuta..?</a:t>
            </a:r>
          </a:p>
        </p:txBody>
      </p:sp>
    </p:spTree>
    <p:extLst>
      <p:ext uri="{BB962C8B-B14F-4D97-AF65-F5344CB8AC3E}">
        <p14:creationId xmlns:p14="http://schemas.microsoft.com/office/powerpoint/2010/main" val="130702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D7B5F93-0572-31AC-BEB3-D52E7C67DDDC}"/>
              </a:ext>
            </a:extLst>
          </p:cNvPr>
          <p:cNvSpPr txBox="1"/>
          <p:nvPr/>
        </p:nvSpPr>
        <p:spPr>
          <a:xfrm>
            <a:off x="197836" y="6384277"/>
            <a:ext cx="5616624" cy="369332"/>
          </a:xfrm>
          <a:prstGeom prst="rect">
            <a:avLst/>
          </a:prstGeom>
          <a:noFill/>
        </p:spPr>
        <p:txBody>
          <a:bodyPr wrap="square" rtlCol="0">
            <a:spAutoFit/>
          </a:bodyPr>
          <a:lstStyle/>
          <a:p>
            <a:r>
              <a:rPr lang="fi-FI" sz="1800" dirty="0"/>
              <a:t>https://areena.yle.fi/1-3328668</a:t>
            </a:r>
          </a:p>
        </p:txBody>
      </p:sp>
      <p:pic>
        <p:nvPicPr>
          <p:cNvPr id="2050" name="Picture 2">
            <a:extLst>
              <a:ext uri="{FF2B5EF4-FFF2-40B4-BE49-F238E27FC236}">
                <a16:creationId xmlns:a16="http://schemas.microsoft.com/office/drawing/2014/main" id="{CFF125AB-B2D6-C3A3-BE36-1CDE35384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F9312DE3-2ED1-36F2-C4FC-26011AF3F517}"/>
              </a:ext>
            </a:extLst>
          </p:cNvPr>
          <p:cNvSpPr txBox="1"/>
          <p:nvPr/>
        </p:nvSpPr>
        <p:spPr>
          <a:xfrm>
            <a:off x="197836" y="5737946"/>
            <a:ext cx="8946164" cy="646331"/>
          </a:xfrm>
          <a:prstGeom prst="rect">
            <a:avLst/>
          </a:prstGeom>
          <a:noFill/>
        </p:spPr>
        <p:txBody>
          <a:bodyPr wrap="square">
            <a:spAutoFit/>
          </a:bodyPr>
          <a:lstStyle/>
          <a:p>
            <a:r>
              <a:rPr lang="fi-FI" sz="1800" b="0" i="0" dirty="0">
                <a:effectLst/>
                <a:latin typeface="+mj-lt"/>
              </a:rPr>
              <a:t>(2006) Maailmankuulun Pallotuolin isä, muotoilija Eero Aarnio tietää, miten hiekkarannasta tulee pöytä ja pöydästä sähkökitara. Kesto 14 min. </a:t>
            </a:r>
            <a:endParaRPr lang="fi-FI" sz="1800" dirty="0">
              <a:latin typeface="+mj-lt"/>
            </a:endParaRPr>
          </a:p>
        </p:txBody>
      </p:sp>
      <p:sp>
        <p:nvSpPr>
          <p:cNvPr id="8" name="Tekstiruutu 7">
            <a:extLst>
              <a:ext uri="{FF2B5EF4-FFF2-40B4-BE49-F238E27FC236}">
                <a16:creationId xmlns:a16="http://schemas.microsoft.com/office/drawing/2014/main" id="{D536736D-E76B-3321-83D4-0CC07CC39465}"/>
              </a:ext>
            </a:extLst>
          </p:cNvPr>
          <p:cNvSpPr txBox="1"/>
          <p:nvPr/>
        </p:nvSpPr>
        <p:spPr>
          <a:xfrm>
            <a:off x="197836" y="5276281"/>
            <a:ext cx="4572000" cy="461665"/>
          </a:xfrm>
          <a:prstGeom prst="rect">
            <a:avLst/>
          </a:prstGeom>
          <a:noFill/>
        </p:spPr>
        <p:txBody>
          <a:bodyPr wrap="square">
            <a:spAutoFit/>
          </a:bodyPr>
          <a:lstStyle/>
          <a:p>
            <a:pPr algn="l"/>
            <a:r>
              <a:rPr lang="fi-FI" b="1" i="0" dirty="0">
                <a:solidFill>
                  <a:srgbClr val="99CC00"/>
                </a:solidFill>
                <a:effectLst/>
                <a:latin typeface="+mj-lt"/>
              </a:rPr>
              <a:t>Muodonmuuttaja</a:t>
            </a:r>
          </a:p>
        </p:txBody>
      </p:sp>
    </p:spTree>
    <p:extLst>
      <p:ext uri="{BB962C8B-B14F-4D97-AF65-F5344CB8AC3E}">
        <p14:creationId xmlns:p14="http://schemas.microsoft.com/office/powerpoint/2010/main" val="3028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55576" y="5139141"/>
            <a:ext cx="8471161" cy="879897"/>
          </a:xfrm>
        </p:spPr>
        <p:txBody>
          <a:bodyPr/>
          <a:lstStyle/>
          <a:p>
            <a:pPr marL="0" indent="0">
              <a:buNone/>
            </a:pPr>
            <a:r>
              <a:rPr lang="fi-FI" sz="2800" b="1" dirty="0">
                <a:solidFill>
                  <a:srgbClr val="FF9933"/>
                </a:solidFill>
              </a:rPr>
              <a:t>Tuomas </a:t>
            </a:r>
            <a:r>
              <a:rPr lang="fi-FI" sz="2800" b="1" dirty="0" err="1">
                <a:solidFill>
                  <a:srgbClr val="FF9933"/>
                </a:solidFill>
              </a:rPr>
              <a:t>Enbuske</a:t>
            </a:r>
            <a:r>
              <a:rPr lang="fi-FI" sz="2800" b="1" dirty="0">
                <a:solidFill>
                  <a:srgbClr val="FF9933"/>
                </a:solidFill>
              </a:rPr>
              <a:t>, </a:t>
            </a:r>
            <a:br>
              <a:rPr lang="fi-FI" sz="2800" b="1" dirty="0">
                <a:solidFill>
                  <a:srgbClr val="FF9933"/>
                </a:solidFill>
              </a:rPr>
            </a:br>
            <a:r>
              <a:rPr lang="fi-FI" sz="2800" b="1" dirty="0">
                <a:solidFill>
                  <a:srgbClr val="FF9933"/>
                </a:solidFill>
              </a:rPr>
              <a:t>Arkkitehtuurista ja muotoilusta </a:t>
            </a:r>
            <a:r>
              <a:rPr lang="fi-FI" sz="1800" b="1" dirty="0">
                <a:solidFill>
                  <a:schemeClr val="bg2">
                    <a:lumMod val="75000"/>
                  </a:schemeClr>
                </a:solidFill>
                <a:latin typeface="inherit"/>
              </a:rPr>
              <a:t>video 27 min.</a:t>
            </a:r>
          </a:p>
        </p:txBody>
      </p:sp>
      <p:sp>
        <p:nvSpPr>
          <p:cNvPr id="4" name="Tekstiruutu 3"/>
          <p:cNvSpPr txBox="1"/>
          <p:nvPr/>
        </p:nvSpPr>
        <p:spPr>
          <a:xfrm>
            <a:off x="755576" y="6084004"/>
            <a:ext cx="7558608" cy="369332"/>
          </a:xfrm>
          <a:prstGeom prst="rect">
            <a:avLst/>
          </a:prstGeom>
          <a:noFill/>
        </p:spPr>
        <p:txBody>
          <a:bodyPr wrap="square" rtlCol="0">
            <a:spAutoFit/>
          </a:bodyPr>
          <a:lstStyle/>
          <a:p>
            <a:r>
              <a:rPr lang="fi-FI" sz="1800" dirty="0">
                <a:hlinkClick r:id="rId2"/>
              </a:rPr>
              <a:t>https://areena.yle.fi/1-50228264</a:t>
            </a:r>
            <a:endParaRPr lang="fi-FI" sz="1800" dirty="0"/>
          </a:p>
        </p:txBody>
      </p:sp>
      <p:pic>
        <p:nvPicPr>
          <p:cNvPr id="9220" name="Picture 4" descr="Tuomas Enbusken Sivistyksen käsikirja | Elävä arkisto | yle.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0688"/>
            <a:ext cx="7661459" cy="430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9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F95403CB-D869-EA3D-E9B9-2D9732585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2" y="-1951632"/>
            <a:ext cx="4249819" cy="8780113"/>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6D754B15-D603-CF9F-1159-7976E7B23C13}"/>
              </a:ext>
            </a:extLst>
          </p:cNvPr>
          <p:cNvSpPr txBox="1"/>
          <p:nvPr/>
        </p:nvSpPr>
        <p:spPr>
          <a:xfrm>
            <a:off x="4271491" y="705177"/>
            <a:ext cx="4355352" cy="5447645"/>
          </a:xfrm>
          <a:prstGeom prst="rect">
            <a:avLst/>
          </a:prstGeom>
          <a:noFill/>
        </p:spPr>
        <p:txBody>
          <a:bodyPr wrap="square" rtlCol="0">
            <a:spAutoFit/>
          </a:bodyPr>
          <a:lstStyle/>
          <a:p>
            <a:r>
              <a:rPr lang="fi-FI" sz="2000" b="1" dirty="0">
                <a:solidFill>
                  <a:srgbClr val="996600"/>
                </a:solidFill>
              </a:rPr>
              <a:t>Tehtävä nro 2: Suunnitelkaa ja rakentakaa oma unelmatalonne</a:t>
            </a:r>
          </a:p>
          <a:p>
            <a:endParaRPr lang="fi-FI" sz="2000" b="1" dirty="0"/>
          </a:p>
          <a:p>
            <a:r>
              <a:rPr lang="fi-FI" sz="1600" b="1" dirty="0"/>
              <a:t>Materiaalit</a:t>
            </a:r>
            <a:r>
              <a:rPr lang="fi-FI" sz="1600" dirty="0"/>
              <a:t>: </a:t>
            </a:r>
            <a:r>
              <a:rPr lang="fi-FI" sz="1600" dirty="0" err="1"/>
              <a:t>kapalevyt</a:t>
            </a:r>
            <a:r>
              <a:rPr lang="fi-FI" sz="1600" dirty="0"/>
              <a:t>, maitokartonki, silkkipaperi?, kalvot, erilaiset valkoiset paperit ja kartongit (esim. aaltopahvi?)</a:t>
            </a:r>
          </a:p>
          <a:p>
            <a:endParaRPr lang="fi-FI" sz="1600" b="1" dirty="0"/>
          </a:p>
          <a:p>
            <a:r>
              <a:rPr lang="fi-FI" sz="1600" b="1" dirty="0"/>
              <a:t>Työn suunnittelu: </a:t>
            </a:r>
            <a:r>
              <a:rPr lang="fi-FI" sz="1600" dirty="0"/>
              <a:t>Laatikaa 2-3 hengen ryhmissä ensin </a:t>
            </a:r>
            <a:r>
              <a:rPr lang="fi-FI" sz="1600" dirty="0" err="1"/>
              <a:t>mind</a:t>
            </a:r>
            <a:r>
              <a:rPr lang="fi-FI" sz="1600" dirty="0"/>
              <a:t> </a:t>
            </a:r>
            <a:r>
              <a:rPr lang="fi-FI" sz="1600" dirty="0" err="1"/>
              <a:t>map</a:t>
            </a:r>
            <a:r>
              <a:rPr lang="fi-FI" sz="1600" dirty="0"/>
              <a:t> </a:t>
            </a:r>
            <a:r>
              <a:rPr lang="fi-FI" sz="1600" dirty="0" err="1"/>
              <a:t>tmv</a:t>
            </a:r>
            <a:r>
              <a:rPr lang="fi-FI" sz="1600" dirty="0"/>
              <a:t>. idea-arkki työn suurista ja pienistä linjoista:</a:t>
            </a:r>
          </a:p>
          <a:p>
            <a:endParaRPr lang="fi-FI" sz="1600" dirty="0"/>
          </a:p>
          <a:p>
            <a:pPr marL="285750" indent="-285750">
              <a:buFont typeface="Arial" panose="020B0604020202020204" pitchFamily="34" charset="0"/>
              <a:buChar char="•"/>
            </a:pPr>
            <a:r>
              <a:rPr lang="fi-FI" sz="1600" dirty="0"/>
              <a:t>Miten suuri talo on?</a:t>
            </a:r>
          </a:p>
          <a:p>
            <a:pPr marL="285750" indent="-285750">
              <a:buFont typeface="Arial" panose="020B0604020202020204" pitchFamily="34" charset="0"/>
              <a:buChar char="•"/>
            </a:pPr>
            <a:r>
              <a:rPr lang="fi-FI" sz="1600" dirty="0"/>
              <a:t>Millaisia tiloja talosta pitäisi löytyä?</a:t>
            </a:r>
          </a:p>
          <a:p>
            <a:pPr marL="285750" indent="-285750">
              <a:buFont typeface="Arial" panose="020B0604020202020204" pitchFamily="34" charset="0"/>
              <a:buChar char="•"/>
            </a:pPr>
            <a:r>
              <a:rPr lang="fi-FI" sz="1600" dirty="0"/>
              <a:t>Millainen talon muotokieli on (kulmikas, orgaaninen, laatikkomainen, soljuva…)?</a:t>
            </a:r>
          </a:p>
          <a:p>
            <a:pPr marL="285750" indent="-285750">
              <a:buFont typeface="Arial" panose="020B0604020202020204" pitchFamily="34" charset="0"/>
              <a:buChar char="•"/>
            </a:pPr>
            <a:r>
              <a:rPr lang="fi-FI" sz="1600" dirty="0"/>
              <a:t>Millainen tyyli talossa vallitsee</a:t>
            </a:r>
          </a:p>
          <a:p>
            <a:pPr marL="285750" indent="-285750">
              <a:buFont typeface="Arial" panose="020B0604020202020204" pitchFamily="34" charset="0"/>
              <a:buChar char="•"/>
            </a:pPr>
            <a:r>
              <a:rPr lang="fi-FI" sz="1600" dirty="0"/>
              <a:t>Onko tämä minimalistinen, 	romanttinen, pelkistetty vai paljon yksityiskohtia sisältävä?</a:t>
            </a:r>
          </a:p>
          <a:p>
            <a:pPr marL="285750" indent="-285750">
              <a:buFont typeface="Arial" panose="020B0604020202020204" pitchFamily="34" charset="0"/>
              <a:buChar char="•"/>
            </a:pPr>
            <a:r>
              <a:rPr lang="fi-FI" sz="1600" dirty="0"/>
              <a:t>Keitä talossa asuu?</a:t>
            </a:r>
          </a:p>
          <a:p>
            <a:pPr marL="285750" indent="-285750">
              <a:buFont typeface="Arial" panose="020B0604020202020204" pitchFamily="34" charset="0"/>
              <a:buChar char="•"/>
            </a:pPr>
            <a:r>
              <a:rPr lang="fi-FI" sz="1600" dirty="0"/>
              <a:t>Millaisessa paikassa talo sijaitsee?</a:t>
            </a:r>
          </a:p>
        </p:txBody>
      </p:sp>
    </p:spTree>
    <p:extLst>
      <p:ext uri="{BB962C8B-B14F-4D97-AF65-F5344CB8AC3E}">
        <p14:creationId xmlns:p14="http://schemas.microsoft.com/office/powerpoint/2010/main" val="240831881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2752</TotalTime>
  <Words>1191</Words>
  <Application>Microsoft Office PowerPoint</Application>
  <PresentationFormat>Näytössä katseltava diaesitys (4:3)</PresentationFormat>
  <Paragraphs>119</Paragraphs>
  <Slides>24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Brush Script MT</vt:lpstr>
      <vt:lpstr>inherit</vt:lpstr>
      <vt:lpstr>Verdana</vt:lpstr>
      <vt:lpstr>Blank Presentation</vt:lpstr>
      <vt:lpstr>Muotoillut ja rakennetut ympäristöt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Kilterin 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Ympäristö, paikka ja tila</dc:title>
  <dc:creator>Mervi  Hokkanen</dc:creator>
  <cp:lastModifiedBy>Mervi Hokkanen</cp:lastModifiedBy>
  <cp:revision>157</cp:revision>
  <dcterms:created xsi:type="dcterms:W3CDTF">2010-01-10T08:05:17Z</dcterms:created>
  <dcterms:modified xsi:type="dcterms:W3CDTF">2022-11-09T10:01:32Z</dcterms:modified>
</cp:coreProperties>
</file>