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781"/>
  </p:normalViewPr>
  <p:slideViewPr>
    <p:cSldViewPr snapToGrid="0" snapToObjects="1">
      <p:cViewPr varScale="1">
        <p:scale>
          <a:sx n="63" d="100"/>
          <a:sy n="63" d="100"/>
        </p:scale>
        <p:origin x="7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C7CA-B49D-6741-839E-4DA788DCC93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fi-FI"/>
          </a:p>
        </p:txBody>
      </p:sp>
      <p:sp>
        <p:nvSpPr>
          <p:cNvPr id="3" name="Subtitle 2">
            <a:extLst>
              <a:ext uri="{FF2B5EF4-FFF2-40B4-BE49-F238E27FC236}">
                <a16:creationId xmlns:a16="http://schemas.microsoft.com/office/drawing/2014/main" id="{32CA3DD6-0662-BE4E-BEB7-D08E58FE0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4" name="Date Placeholder 3">
            <a:extLst>
              <a:ext uri="{FF2B5EF4-FFF2-40B4-BE49-F238E27FC236}">
                <a16:creationId xmlns:a16="http://schemas.microsoft.com/office/drawing/2014/main" id="{BBA6553E-F9C5-7246-BC81-FAACE3A760DD}"/>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5" name="Footer Placeholder 4">
            <a:extLst>
              <a:ext uri="{FF2B5EF4-FFF2-40B4-BE49-F238E27FC236}">
                <a16:creationId xmlns:a16="http://schemas.microsoft.com/office/drawing/2014/main" id="{A01D8CEA-ABEA-2946-9BE1-BCC681349B4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77B1948-FE32-8F46-B87F-C62C8B190DE9}"/>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309481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46E1-24C2-7441-8138-820FFB8574E9}"/>
              </a:ext>
            </a:extLst>
          </p:cNvPr>
          <p:cNvSpPr>
            <a:spLocks noGrp="1"/>
          </p:cNvSpPr>
          <p:nvPr>
            <p:ph type="title"/>
          </p:nvPr>
        </p:nvSpPr>
        <p:spPr/>
        <p:txBody>
          <a:bodyPr/>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069617A2-BAB2-7743-A8F4-AA9B2E7A0C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4574ABE6-C5C1-BB47-9DB9-D32B45EB0103}"/>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5" name="Footer Placeholder 4">
            <a:extLst>
              <a:ext uri="{FF2B5EF4-FFF2-40B4-BE49-F238E27FC236}">
                <a16:creationId xmlns:a16="http://schemas.microsoft.com/office/drawing/2014/main" id="{61F19088-F654-0748-B2FF-5D6940F0082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86024245-A6B9-BE43-9F1C-5762D8EF7DB2}"/>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168958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76853-77EE-7E4C-A64B-91498A9CB20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585B9DDD-C99E-1641-8E73-55821BF285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95494B95-3279-D544-B69E-2374ED756158}"/>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5" name="Footer Placeholder 4">
            <a:extLst>
              <a:ext uri="{FF2B5EF4-FFF2-40B4-BE49-F238E27FC236}">
                <a16:creationId xmlns:a16="http://schemas.microsoft.com/office/drawing/2014/main" id="{2304F05D-FAEF-7B4D-9CB1-29970CE9D9F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2F83FFF-22A4-8E44-AB7B-7DEC7A689BBE}"/>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40847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65FE-1E92-B248-A364-58ADE142E942}"/>
              </a:ext>
            </a:extLst>
          </p:cNvPr>
          <p:cNvSpPr>
            <a:spLocks noGrp="1"/>
          </p:cNvSpPr>
          <p:nvPr>
            <p:ph type="title"/>
          </p:nvPr>
        </p:nvSpPr>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1CF024DA-E9EB-7742-A8AB-CFA2C253AFD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8398784F-4BC8-184F-A331-B0D1D4053F39}"/>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5" name="Footer Placeholder 4">
            <a:extLst>
              <a:ext uri="{FF2B5EF4-FFF2-40B4-BE49-F238E27FC236}">
                <a16:creationId xmlns:a16="http://schemas.microsoft.com/office/drawing/2014/main" id="{4AC70475-289B-744A-A814-AA7D47CBA8F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96498E6-7462-B64A-9D5D-1903164F2A0B}"/>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282843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50A0-ED79-654A-BC99-80EB945AD0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fi-FI"/>
          </a:p>
        </p:txBody>
      </p:sp>
      <p:sp>
        <p:nvSpPr>
          <p:cNvPr id="3" name="Text Placeholder 2">
            <a:extLst>
              <a:ext uri="{FF2B5EF4-FFF2-40B4-BE49-F238E27FC236}">
                <a16:creationId xmlns:a16="http://schemas.microsoft.com/office/drawing/2014/main" id="{C7B4A49A-F888-9F42-9C33-8AB8C3F8EE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DC3395-1002-1541-8867-535730641192}"/>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5" name="Footer Placeholder 4">
            <a:extLst>
              <a:ext uri="{FF2B5EF4-FFF2-40B4-BE49-F238E27FC236}">
                <a16:creationId xmlns:a16="http://schemas.microsoft.com/office/drawing/2014/main" id="{D6D8CA51-913B-0C4D-9E44-5B0A59912565}"/>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28FBD73-7B46-7441-ABA0-EE0D6EADBA73}"/>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1593297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4AA1-47F2-2F43-9B8A-0DF202F71D7A}"/>
              </a:ext>
            </a:extLst>
          </p:cNvPr>
          <p:cNvSpPr>
            <a:spLocks noGrp="1"/>
          </p:cNvSpPr>
          <p:nvPr>
            <p:ph type="title"/>
          </p:nvPr>
        </p:nvSpPr>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2C411BEA-BEBE-1042-B2A4-BD76AC9C5D6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Content Placeholder 3">
            <a:extLst>
              <a:ext uri="{FF2B5EF4-FFF2-40B4-BE49-F238E27FC236}">
                <a16:creationId xmlns:a16="http://schemas.microsoft.com/office/drawing/2014/main" id="{9C3F3C35-A490-B24C-AF09-78B79E65B2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Date Placeholder 4">
            <a:extLst>
              <a:ext uri="{FF2B5EF4-FFF2-40B4-BE49-F238E27FC236}">
                <a16:creationId xmlns:a16="http://schemas.microsoft.com/office/drawing/2014/main" id="{2781898C-B2DB-5C4E-9E9C-026E2399A9DB}"/>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6" name="Footer Placeholder 5">
            <a:extLst>
              <a:ext uri="{FF2B5EF4-FFF2-40B4-BE49-F238E27FC236}">
                <a16:creationId xmlns:a16="http://schemas.microsoft.com/office/drawing/2014/main" id="{B4D3E2D9-DD6D-5445-8BDE-B39FA0DA987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5D91057-A6ED-3342-AB40-753EEE5E0D3F}"/>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1509615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7C9B-8A7D-D340-ADD2-7CDC38510956}"/>
              </a:ext>
            </a:extLst>
          </p:cNvPr>
          <p:cNvSpPr>
            <a:spLocks noGrp="1"/>
          </p:cNvSpPr>
          <p:nvPr>
            <p:ph type="title"/>
          </p:nvPr>
        </p:nvSpPr>
        <p:spPr>
          <a:xfrm>
            <a:off x="839788" y="365125"/>
            <a:ext cx="10515600" cy="1325563"/>
          </a:xfrm>
        </p:spPr>
        <p:txBody>
          <a:bodyPr/>
          <a:lstStyle/>
          <a:p>
            <a:r>
              <a:rPr lang="en-GB"/>
              <a:t>Click to edit Master title style</a:t>
            </a:r>
            <a:endParaRPr lang="fi-FI"/>
          </a:p>
        </p:txBody>
      </p:sp>
      <p:sp>
        <p:nvSpPr>
          <p:cNvPr id="3" name="Text Placeholder 2">
            <a:extLst>
              <a:ext uri="{FF2B5EF4-FFF2-40B4-BE49-F238E27FC236}">
                <a16:creationId xmlns:a16="http://schemas.microsoft.com/office/drawing/2014/main" id="{089278C6-89EF-5049-A9C3-56AF21C0A6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A081A8-1572-974F-AB6B-937232EE353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Text Placeholder 4">
            <a:extLst>
              <a:ext uri="{FF2B5EF4-FFF2-40B4-BE49-F238E27FC236}">
                <a16:creationId xmlns:a16="http://schemas.microsoft.com/office/drawing/2014/main" id="{BF69DA25-E035-2940-AB2A-B78737317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8129A4-3BB5-4E41-AF20-66D6C41D2A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4165D2AB-DE84-5C4D-8196-38ABEA0CC0A5}"/>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8" name="Footer Placeholder 7">
            <a:extLst>
              <a:ext uri="{FF2B5EF4-FFF2-40B4-BE49-F238E27FC236}">
                <a16:creationId xmlns:a16="http://schemas.microsoft.com/office/drawing/2014/main" id="{BA592E3A-8D3E-3141-BEBD-380192411F15}"/>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2A2FA080-44DB-364B-B676-06B6E3E7546C}"/>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360451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8B33-CC25-F746-862D-BF5486CEBAC6}"/>
              </a:ext>
            </a:extLst>
          </p:cNvPr>
          <p:cNvSpPr>
            <a:spLocks noGrp="1"/>
          </p:cNvSpPr>
          <p:nvPr>
            <p:ph type="title"/>
          </p:nvPr>
        </p:nvSpPr>
        <p:spPr/>
        <p:txBody>
          <a:bodyPr/>
          <a:lstStyle/>
          <a:p>
            <a:r>
              <a:rPr lang="en-GB"/>
              <a:t>Click to edit Master title style</a:t>
            </a:r>
            <a:endParaRPr lang="fi-FI"/>
          </a:p>
        </p:txBody>
      </p:sp>
      <p:sp>
        <p:nvSpPr>
          <p:cNvPr id="3" name="Date Placeholder 2">
            <a:extLst>
              <a:ext uri="{FF2B5EF4-FFF2-40B4-BE49-F238E27FC236}">
                <a16:creationId xmlns:a16="http://schemas.microsoft.com/office/drawing/2014/main" id="{4BDA3594-9CE7-E14D-961A-6CE968347CB1}"/>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4" name="Footer Placeholder 3">
            <a:extLst>
              <a:ext uri="{FF2B5EF4-FFF2-40B4-BE49-F238E27FC236}">
                <a16:creationId xmlns:a16="http://schemas.microsoft.com/office/drawing/2014/main" id="{A01FCF7A-B6DC-0D42-8E2A-073C89E16621}"/>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502E9A88-D993-6146-9CA8-ECC4F91C5BBC}"/>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304254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73A9B-4722-AA44-80FA-AEE1BF5F9A4B}"/>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3" name="Footer Placeholder 2">
            <a:extLst>
              <a:ext uri="{FF2B5EF4-FFF2-40B4-BE49-F238E27FC236}">
                <a16:creationId xmlns:a16="http://schemas.microsoft.com/office/drawing/2014/main" id="{F7B3D7CC-1525-CA43-A690-06DDC56C1B55}"/>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0D7CA99-F24C-3A48-9D2C-181040DFC693}"/>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14900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5A3A-AA2A-9B41-AF2B-E45E6FBE87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i-FI"/>
          </a:p>
        </p:txBody>
      </p:sp>
      <p:sp>
        <p:nvSpPr>
          <p:cNvPr id="3" name="Content Placeholder 2">
            <a:extLst>
              <a:ext uri="{FF2B5EF4-FFF2-40B4-BE49-F238E27FC236}">
                <a16:creationId xmlns:a16="http://schemas.microsoft.com/office/drawing/2014/main" id="{720ABE85-FE63-FD40-82E4-91E5E1842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Text Placeholder 3">
            <a:extLst>
              <a:ext uri="{FF2B5EF4-FFF2-40B4-BE49-F238E27FC236}">
                <a16:creationId xmlns:a16="http://schemas.microsoft.com/office/drawing/2014/main" id="{D33509D2-6F1A-6047-BF35-D0A253907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E48430-75F8-8648-8441-A920E73C2C7C}"/>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6" name="Footer Placeholder 5">
            <a:extLst>
              <a:ext uri="{FF2B5EF4-FFF2-40B4-BE49-F238E27FC236}">
                <a16:creationId xmlns:a16="http://schemas.microsoft.com/office/drawing/2014/main" id="{0E43BBDA-76D1-2C4C-8B4A-260AC24D10E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C12CD077-5E59-5F42-BE88-A67104B9B65A}"/>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145061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B776-69AB-0748-8BB2-A56650302E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i-FI"/>
          </a:p>
        </p:txBody>
      </p:sp>
      <p:sp>
        <p:nvSpPr>
          <p:cNvPr id="3" name="Picture Placeholder 2">
            <a:extLst>
              <a:ext uri="{FF2B5EF4-FFF2-40B4-BE49-F238E27FC236}">
                <a16:creationId xmlns:a16="http://schemas.microsoft.com/office/drawing/2014/main" id="{FDD148BF-560C-D34D-AEB0-AF68F8BEA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B2035924-AEEF-AA4C-B6A8-C204DFAC1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F1CB27-8E73-5E4A-81EB-2F9B30401323}"/>
              </a:ext>
            </a:extLst>
          </p:cNvPr>
          <p:cNvSpPr>
            <a:spLocks noGrp="1"/>
          </p:cNvSpPr>
          <p:nvPr>
            <p:ph type="dt" sz="half" idx="10"/>
          </p:nvPr>
        </p:nvSpPr>
        <p:spPr/>
        <p:txBody>
          <a:bodyPr/>
          <a:lstStyle/>
          <a:p>
            <a:fld id="{A8138307-DD58-BC49-910F-7A177689701B}" type="datetimeFigureOut">
              <a:rPr lang="fi-FI" smtClean="0"/>
              <a:t>9.4.2024</a:t>
            </a:fld>
            <a:endParaRPr lang="fi-FI"/>
          </a:p>
        </p:txBody>
      </p:sp>
      <p:sp>
        <p:nvSpPr>
          <p:cNvPr id="6" name="Footer Placeholder 5">
            <a:extLst>
              <a:ext uri="{FF2B5EF4-FFF2-40B4-BE49-F238E27FC236}">
                <a16:creationId xmlns:a16="http://schemas.microsoft.com/office/drawing/2014/main" id="{3DDAFB9D-D06F-5740-8766-2574F2E84F3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4B51CEFA-2143-B84D-A875-7A27A5B7FBE8}"/>
              </a:ext>
            </a:extLst>
          </p:cNvPr>
          <p:cNvSpPr>
            <a:spLocks noGrp="1"/>
          </p:cNvSpPr>
          <p:nvPr>
            <p:ph type="sldNum" sz="quarter" idx="12"/>
          </p:nvPr>
        </p:nvSpPr>
        <p:spPr/>
        <p:txBody>
          <a:bodyPr/>
          <a:lstStyle/>
          <a:p>
            <a:fld id="{DEE758B1-DD31-204D-BCBD-01CE49E0D78A}" type="slidenum">
              <a:rPr lang="fi-FI" smtClean="0"/>
              <a:t>‹#›</a:t>
            </a:fld>
            <a:endParaRPr lang="fi-FI"/>
          </a:p>
        </p:txBody>
      </p:sp>
    </p:spTree>
    <p:extLst>
      <p:ext uri="{BB962C8B-B14F-4D97-AF65-F5344CB8AC3E}">
        <p14:creationId xmlns:p14="http://schemas.microsoft.com/office/powerpoint/2010/main" val="134093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5B6CA-5D0F-D743-B5A9-840BDB619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045EF678-83B7-C846-8FFC-CD0C65152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757B2A88-7A81-AB4C-8D1F-108CA1474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38307-DD58-BC49-910F-7A177689701B}" type="datetimeFigureOut">
              <a:rPr lang="fi-FI" smtClean="0"/>
              <a:t>9.4.2024</a:t>
            </a:fld>
            <a:endParaRPr lang="fi-FI"/>
          </a:p>
        </p:txBody>
      </p:sp>
      <p:sp>
        <p:nvSpPr>
          <p:cNvPr id="5" name="Footer Placeholder 4">
            <a:extLst>
              <a:ext uri="{FF2B5EF4-FFF2-40B4-BE49-F238E27FC236}">
                <a16:creationId xmlns:a16="http://schemas.microsoft.com/office/drawing/2014/main" id="{21B72EC3-D7FC-0B43-AC67-A9782AC31B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C8B76FC5-A322-1D44-8543-AE652F70D2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758B1-DD31-204D-BCBD-01CE49E0D78A}" type="slidenum">
              <a:rPr lang="fi-FI" smtClean="0"/>
              <a:t>‹#›</a:t>
            </a:fld>
            <a:endParaRPr lang="fi-FI"/>
          </a:p>
        </p:txBody>
      </p:sp>
    </p:spTree>
    <p:extLst>
      <p:ext uri="{BB962C8B-B14F-4D97-AF65-F5344CB8AC3E}">
        <p14:creationId xmlns:p14="http://schemas.microsoft.com/office/powerpoint/2010/main" val="389735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1">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2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descr="A picture containing text, envelope, stationary&#10;&#10;Description automatically generated">
            <a:extLst>
              <a:ext uri="{FF2B5EF4-FFF2-40B4-BE49-F238E27FC236}">
                <a16:creationId xmlns:a16="http://schemas.microsoft.com/office/drawing/2014/main" id="{A40FD157-CB41-C440-9984-1CE000DAF888}"/>
              </a:ext>
            </a:extLst>
          </p:cNvPr>
          <p:cNvPicPr>
            <a:picLocks noChangeAspect="1"/>
          </p:cNvPicPr>
          <p:nvPr/>
        </p:nvPicPr>
        <p:blipFill>
          <a:blip r:embed="rId2"/>
          <a:stretch>
            <a:fillRect/>
          </a:stretch>
        </p:blipFill>
        <p:spPr>
          <a:xfrm>
            <a:off x="381716" y="1442194"/>
            <a:ext cx="2368227" cy="2368227"/>
          </a:xfrm>
          <a:prstGeom prst="rect">
            <a:avLst/>
          </a:prstGeom>
        </p:spPr>
      </p:pic>
      <p:pic>
        <p:nvPicPr>
          <p:cNvPr id="7" name="Picture 6" descr="A picture containing text, envelope, stationary, businesscard&#10;&#10;Description automatically generated">
            <a:extLst>
              <a:ext uri="{FF2B5EF4-FFF2-40B4-BE49-F238E27FC236}">
                <a16:creationId xmlns:a16="http://schemas.microsoft.com/office/drawing/2014/main" id="{A524BAD8-0850-204A-ADFF-7EF46544E9E4}"/>
              </a:ext>
            </a:extLst>
          </p:cNvPr>
          <p:cNvPicPr>
            <a:picLocks noChangeAspect="1"/>
          </p:cNvPicPr>
          <p:nvPr/>
        </p:nvPicPr>
        <p:blipFill>
          <a:blip r:embed="rId3"/>
          <a:stretch>
            <a:fillRect/>
          </a:stretch>
        </p:blipFill>
        <p:spPr>
          <a:xfrm>
            <a:off x="3227945" y="1442194"/>
            <a:ext cx="2368227" cy="2368227"/>
          </a:xfrm>
          <a:prstGeom prst="rect">
            <a:avLst/>
          </a:prstGeom>
        </p:spPr>
      </p:pic>
      <p:pic>
        <p:nvPicPr>
          <p:cNvPr id="9" name="Picture 8" descr="A picture containing text, envelope, stationary&#10;&#10;Description automatically generated">
            <a:extLst>
              <a:ext uri="{FF2B5EF4-FFF2-40B4-BE49-F238E27FC236}">
                <a16:creationId xmlns:a16="http://schemas.microsoft.com/office/drawing/2014/main" id="{C1AF204E-D9A9-C24D-AE01-D949C57AAB83}"/>
              </a:ext>
            </a:extLst>
          </p:cNvPr>
          <p:cNvPicPr>
            <a:picLocks noChangeAspect="1"/>
          </p:cNvPicPr>
          <p:nvPr/>
        </p:nvPicPr>
        <p:blipFill>
          <a:blip r:embed="rId4"/>
          <a:stretch>
            <a:fillRect/>
          </a:stretch>
        </p:blipFill>
        <p:spPr>
          <a:xfrm>
            <a:off x="6121627" y="1442194"/>
            <a:ext cx="2391949" cy="2391949"/>
          </a:xfrm>
          <a:prstGeom prst="rect">
            <a:avLst/>
          </a:prstGeom>
        </p:spPr>
      </p:pic>
      <p:sp>
        <p:nvSpPr>
          <p:cNvPr id="18" name="TextBox 17">
            <a:extLst>
              <a:ext uri="{FF2B5EF4-FFF2-40B4-BE49-F238E27FC236}">
                <a16:creationId xmlns:a16="http://schemas.microsoft.com/office/drawing/2014/main" id="{6AC8445E-AC72-874E-A543-28A8A255F8AE}"/>
              </a:ext>
            </a:extLst>
          </p:cNvPr>
          <p:cNvSpPr txBox="1"/>
          <p:nvPr/>
        </p:nvSpPr>
        <p:spPr>
          <a:xfrm>
            <a:off x="364961" y="3810421"/>
            <a:ext cx="2384982" cy="1754326"/>
          </a:xfrm>
          <a:prstGeom prst="rect">
            <a:avLst/>
          </a:prstGeom>
          <a:noFill/>
        </p:spPr>
        <p:txBody>
          <a:bodyPr wrap="square" rtlCol="0">
            <a:spAutoFit/>
          </a:bodyPr>
          <a:lstStyle/>
          <a:p>
            <a:pPr marL="342900" indent="-342900">
              <a:buAutoNum type="arabicPeriod"/>
            </a:pPr>
            <a:r>
              <a:rPr lang="fi-FI" dirty="0"/>
              <a:t>Ota esille paperi, johon piirrät raportin. Paperi voi olla myös suorakulmio. </a:t>
            </a:r>
          </a:p>
          <a:p>
            <a:pPr marL="342900" indent="-342900">
              <a:buAutoNum type="arabicPeriod"/>
            </a:pPr>
            <a:endParaRPr lang="fi-FI" dirty="0"/>
          </a:p>
        </p:txBody>
      </p:sp>
      <p:sp>
        <p:nvSpPr>
          <p:cNvPr id="29" name="TextBox 28">
            <a:extLst>
              <a:ext uri="{FF2B5EF4-FFF2-40B4-BE49-F238E27FC236}">
                <a16:creationId xmlns:a16="http://schemas.microsoft.com/office/drawing/2014/main" id="{3FB24B45-0DB6-DD4E-9D38-E4F93114F34A}"/>
              </a:ext>
            </a:extLst>
          </p:cNvPr>
          <p:cNvSpPr txBox="1"/>
          <p:nvPr/>
        </p:nvSpPr>
        <p:spPr>
          <a:xfrm>
            <a:off x="3216120" y="3801225"/>
            <a:ext cx="2320774" cy="2031325"/>
          </a:xfrm>
          <a:prstGeom prst="rect">
            <a:avLst/>
          </a:prstGeom>
          <a:noFill/>
        </p:spPr>
        <p:txBody>
          <a:bodyPr wrap="square" rtlCol="0">
            <a:spAutoFit/>
          </a:bodyPr>
          <a:lstStyle/>
          <a:p>
            <a:pPr marL="342900" indent="-342900">
              <a:buFont typeface="+mj-lt"/>
              <a:buAutoNum type="arabicPeriod" startAt="2"/>
            </a:pPr>
            <a:r>
              <a:rPr lang="fi-FI" dirty="0"/>
              <a:t>Piirrä paperin keskelle kuvio. Jätä reunoille tyhjää tilaa.</a:t>
            </a:r>
          </a:p>
          <a:p>
            <a:endParaRPr lang="fi-FI" dirty="0"/>
          </a:p>
          <a:p>
            <a:endParaRPr lang="fi-FI" dirty="0"/>
          </a:p>
          <a:p>
            <a:pPr marL="342900" indent="-342900">
              <a:buAutoNum type="arabicPeriod"/>
            </a:pPr>
            <a:endParaRPr lang="fi-FI" dirty="0"/>
          </a:p>
        </p:txBody>
      </p:sp>
      <p:sp>
        <p:nvSpPr>
          <p:cNvPr id="31" name="TextBox 30">
            <a:extLst>
              <a:ext uri="{FF2B5EF4-FFF2-40B4-BE49-F238E27FC236}">
                <a16:creationId xmlns:a16="http://schemas.microsoft.com/office/drawing/2014/main" id="{7D74C25C-A539-C440-8F21-0444CBAEB057}"/>
              </a:ext>
            </a:extLst>
          </p:cNvPr>
          <p:cNvSpPr txBox="1"/>
          <p:nvPr/>
        </p:nvSpPr>
        <p:spPr>
          <a:xfrm>
            <a:off x="6121627" y="3834142"/>
            <a:ext cx="2391949" cy="1477328"/>
          </a:xfrm>
          <a:prstGeom prst="rect">
            <a:avLst/>
          </a:prstGeom>
          <a:noFill/>
        </p:spPr>
        <p:txBody>
          <a:bodyPr wrap="square" rtlCol="0">
            <a:spAutoFit/>
          </a:bodyPr>
          <a:lstStyle/>
          <a:p>
            <a:pPr marL="342900" indent="-342900">
              <a:buFont typeface="+mj-lt"/>
              <a:buAutoNum type="arabicPeriod" startAt="3"/>
            </a:pPr>
            <a:r>
              <a:rPr lang="fi-FI" dirty="0"/>
              <a:t>Leikkaa paperi keskeltä pystysuunnassa puoliksi.</a:t>
            </a:r>
          </a:p>
          <a:p>
            <a:pPr marL="342900" indent="-342900">
              <a:buAutoNum type="arabicPeriod" startAt="3"/>
            </a:pPr>
            <a:endParaRPr lang="fi-FI" dirty="0"/>
          </a:p>
        </p:txBody>
      </p:sp>
      <p:pic>
        <p:nvPicPr>
          <p:cNvPr id="33" name="Picture 32" descr="A picture containing text, envelope, stationary&#10;&#10;Description automatically generated">
            <a:extLst>
              <a:ext uri="{FF2B5EF4-FFF2-40B4-BE49-F238E27FC236}">
                <a16:creationId xmlns:a16="http://schemas.microsoft.com/office/drawing/2014/main" id="{22A53053-8CEC-994E-94EB-ED94DDDD0E01}"/>
              </a:ext>
            </a:extLst>
          </p:cNvPr>
          <p:cNvPicPr>
            <a:picLocks noChangeAspect="1"/>
          </p:cNvPicPr>
          <p:nvPr/>
        </p:nvPicPr>
        <p:blipFill>
          <a:blip r:embed="rId5"/>
          <a:stretch>
            <a:fillRect/>
          </a:stretch>
        </p:blipFill>
        <p:spPr>
          <a:xfrm>
            <a:off x="9039030" y="1442193"/>
            <a:ext cx="2391949" cy="2391949"/>
          </a:xfrm>
          <a:prstGeom prst="rect">
            <a:avLst/>
          </a:prstGeom>
        </p:spPr>
      </p:pic>
      <p:sp>
        <p:nvSpPr>
          <p:cNvPr id="35" name="TextBox 34">
            <a:extLst>
              <a:ext uri="{FF2B5EF4-FFF2-40B4-BE49-F238E27FC236}">
                <a16:creationId xmlns:a16="http://schemas.microsoft.com/office/drawing/2014/main" id="{C4FAD238-6C20-7349-9CD2-C3E48211EC37}"/>
              </a:ext>
            </a:extLst>
          </p:cNvPr>
          <p:cNvSpPr txBox="1"/>
          <p:nvPr/>
        </p:nvSpPr>
        <p:spPr>
          <a:xfrm>
            <a:off x="8984587" y="3834142"/>
            <a:ext cx="2391949" cy="1754326"/>
          </a:xfrm>
          <a:prstGeom prst="rect">
            <a:avLst/>
          </a:prstGeom>
          <a:noFill/>
        </p:spPr>
        <p:txBody>
          <a:bodyPr wrap="square" rtlCol="0">
            <a:spAutoFit/>
          </a:bodyPr>
          <a:lstStyle/>
          <a:p>
            <a:pPr marL="342900" indent="-342900">
              <a:buFont typeface="+mj-lt"/>
              <a:buAutoNum type="arabicPeriod" startAt="4"/>
            </a:pPr>
            <a:r>
              <a:rPr lang="fi-FI" dirty="0"/>
              <a:t>Vaihda puoliskojen paikkaa. Teippaa paperit takapuolelta yhteen. </a:t>
            </a:r>
          </a:p>
          <a:p>
            <a:pPr marL="342900" indent="-342900">
              <a:buAutoNum type="arabicPeriod" startAt="3"/>
            </a:pPr>
            <a:endParaRPr lang="fi-FI" dirty="0"/>
          </a:p>
        </p:txBody>
      </p:sp>
    </p:spTree>
    <p:extLst>
      <p:ext uri="{BB962C8B-B14F-4D97-AF65-F5344CB8AC3E}">
        <p14:creationId xmlns:p14="http://schemas.microsoft.com/office/powerpoint/2010/main" val="243660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nvelope, businesscard&#10;&#10;Description automatically generated">
            <a:extLst>
              <a:ext uri="{FF2B5EF4-FFF2-40B4-BE49-F238E27FC236}">
                <a16:creationId xmlns:a16="http://schemas.microsoft.com/office/drawing/2014/main" id="{C422C3B6-8BCA-AD4F-B5F9-EAC5A5214608}"/>
              </a:ext>
            </a:extLst>
          </p:cNvPr>
          <p:cNvPicPr>
            <a:picLocks noChangeAspect="1"/>
          </p:cNvPicPr>
          <p:nvPr/>
        </p:nvPicPr>
        <p:blipFill>
          <a:blip r:embed="rId2"/>
          <a:stretch>
            <a:fillRect/>
          </a:stretch>
        </p:blipFill>
        <p:spPr>
          <a:xfrm>
            <a:off x="584239" y="1168399"/>
            <a:ext cx="2483051" cy="2483051"/>
          </a:xfrm>
          <a:prstGeom prst="rect">
            <a:avLst/>
          </a:prstGeom>
        </p:spPr>
      </p:pic>
      <p:pic>
        <p:nvPicPr>
          <p:cNvPr id="4" name="Picture 3" descr="A picture containing text, envelope, stationary&#10;&#10;Description automatically generated">
            <a:extLst>
              <a:ext uri="{FF2B5EF4-FFF2-40B4-BE49-F238E27FC236}">
                <a16:creationId xmlns:a16="http://schemas.microsoft.com/office/drawing/2014/main" id="{D5A01E22-7A3E-C94C-A045-0826D6364296}"/>
              </a:ext>
            </a:extLst>
          </p:cNvPr>
          <p:cNvPicPr>
            <a:picLocks noChangeAspect="1"/>
          </p:cNvPicPr>
          <p:nvPr/>
        </p:nvPicPr>
        <p:blipFill>
          <a:blip r:embed="rId3"/>
          <a:stretch>
            <a:fillRect/>
          </a:stretch>
        </p:blipFill>
        <p:spPr>
          <a:xfrm>
            <a:off x="3536548" y="1168399"/>
            <a:ext cx="2483050" cy="2483050"/>
          </a:xfrm>
          <a:prstGeom prst="rect">
            <a:avLst/>
          </a:prstGeom>
        </p:spPr>
      </p:pic>
      <p:pic>
        <p:nvPicPr>
          <p:cNvPr id="5" name="Picture 4" descr="A picture containing text, envelope&#10;&#10;Description automatically generated">
            <a:extLst>
              <a:ext uri="{FF2B5EF4-FFF2-40B4-BE49-F238E27FC236}">
                <a16:creationId xmlns:a16="http://schemas.microsoft.com/office/drawing/2014/main" id="{3A02D663-1E51-E24C-A8CD-40E8BE93F468}"/>
              </a:ext>
            </a:extLst>
          </p:cNvPr>
          <p:cNvPicPr>
            <a:picLocks noChangeAspect="1"/>
          </p:cNvPicPr>
          <p:nvPr/>
        </p:nvPicPr>
        <p:blipFill>
          <a:blip r:embed="rId4"/>
          <a:stretch>
            <a:fillRect/>
          </a:stretch>
        </p:blipFill>
        <p:spPr>
          <a:xfrm>
            <a:off x="6488856" y="1168399"/>
            <a:ext cx="2484794" cy="2483050"/>
          </a:xfrm>
          <a:prstGeom prst="rect">
            <a:avLst/>
          </a:prstGeom>
        </p:spPr>
      </p:pic>
      <p:pic>
        <p:nvPicPr>
          <p:cNvPr id="6" name="Picture 5" descr="A picture containing text, envelope&#10;&#10;Description automatically generated">
            <a:extLst>
              <a:ext uri="{FF2B5EF4-FFF2-40B4-BE49-F238E27FC236}">
                <a16:creationId xmlns:a16="http://schemas.microsoft.com/office/drawing/2014/main" id="{B2490520-0200-3B4E-AC7C-9B2A8ABE5C96}"/>
              </a:ext>
            </a:extLst>
          </p:cNvPr>
          <p:cNvPicPr>
            <a:picLocks noChangeAspect="1"/>
          </p:cNvPicPr>
          <p:nvPr/>
        </p:nvPicPr>
        <p:blipFill rotWithShape="1">
          <a:blip r:embed="rId4"/>
          <a:srcRect l="8933" t="8417" r="12876" b="12338"/>
          <a:stretch/>
        </p:blipFill>
        <p:spPr>
          <a:xfrm>
            <a:off x="9442908" y="1175226"/>
            <a:ext cx="2451758" cy="2483050"/>
          </a:xfrm>
          <a:prstGeom prst="rect">
            <a:avLst/>
          </a:prstGeom>
        </p:spPr>
      </p:pic>
      <p:sp>
        <p:nvSpPr>
          <p:cNvPr id="8" name="TextBox 7">
            <a:extLst>
              <a:ext uri="{FF2B5EF4-FFF2-40B4-BE49-F238E27FC236}">
                <a16:creationId xmlns:a16="http://schemas.microsoft.com/office/drawing/2014/main" id="{C8734161-C2AA-DB45-A571-CD02A11FEC62}"/>
              </a:ext>
            </a:extLst>
          </p:cNvPr>
          <p:cNvSpPr txBox="1"/>
          <p:nvPr/>
        </p:nvSpPr>
        <p:spPr>
          <a:xfrm>
            <a:off x="584239" y="3651449"/>
            <a:ext cx="2483051" cy="1015663"/>
          </a:xfrm>
          <a:prstGeom prst="rect">
            <a:avLst/>
          </a:prstGeom>
          <a:noFill/>
        </p:spPr>
        <p:txBody>
          <a:bodyPr wrap="square" rtlCol="0">
            <a:spAutoFit/>
          </a:bodyPr>
          <a:lstStyle/>
          <a:p>
            <a:pPr marL="342900" indent="-342900">
              <a:buFont typeface="+mj-lt"/>
              <a:buAutoNum type="arabicPeriod" startAt="5"/>
            </a:pPr>
            <a:r>
              <a:rPr lang="fi-FI" sz="1400" dirty="0"/>
              <a:t>Leikkaa seuraavaksi paperi keskeltä vaakasuunnassa kahteen osaan.</a:t>
            </a:r>
          </a:p>
          <a:p>
            <a:pPr marL="342900" indent="-342900">
              <a:buAutoNum type="arabicPeriod" startAt="5"/>
            </a:pPr>
            <a:endParaRPr lang="fi-FI" dirty="0"/>
          </a:p>
        </p:txBody>
      </p:sp>
      <p:sp>
        <p:nvSpPr>
          <p:cNvPr id="9" name="TextBox 8">
            <a:extLst>
              <a:ext uri="{FF2B5EF4-FFF2-40B4-BE49-F238E27FC236}">
                <a16:creationId xmlns:a16="http://schemas.microsoft.com/office/drawing/2014/main" id="{968F2509-4B97-C441-827B-9C391E4FBB47}"/>
              </a:ext>
            </a:extLst>
          </p:cNvPr>
          <p:cNvSpPr txBox="1"/>
          <p:nvPr/>
        </p:nvSpPr>
        <p:spPr>
          <a:xfrm>
            <a:off x="3536547" y="3651449"/>
            <a:ext cx="2483051" cy="1877437"/>
          </a:xfrm>
          <a:prstGeom prst="rect">
            <a:avLst/>
          </a:prstGeom>
          <a:noFill/>
        </p:spPr>
        <p:txBody>
          <a:bodyPr wrap="square" rtlCol="0">
            <a:spAutoFit/>
          </a:bodyPr>
          <a:lstStyle/>
          <a:p>
            <a:pPr marL="342900" indent="-342900">
              <a:buFont typeface="+mj-lt"/>
              <a:buAutoNum type="arabicPeriod" startAt="6"/>
            </a:pPr>
            <a:r>
              <a:rPr lang="fi-FI" sz="1400" dirty="0"/>
              <a:t>Vaihda puoliskojen paikkaa. Alempi puolisko ylös ja ylempi alas. Teippaa yhteen paperin takapuolelta. Keskelle jää nyt tyhjä tila, johon jatkat piirtämistä. </a:t>
            </a:r>
          </a:p>
          <a:p>
            <a:pPr marL="342900" indent="-342900">
              <a:buAutoNum type="arabicPeriod" startAt="6"/>
            </a:pPr>
            <a:endParaRPr lang="fi-FI" dirty="0"/>
          </a:p>
        </p:txBody>
      </p:sp>
      <p:sp>
        <p:nvSpPr>
          <p:cNvPr id="10" name="TextBox 9">
            <a:extLst>
              <a:ext uri="{FF2B5EF4-FFF2-40B4-BE49-F238E27FC236}">
                <a16:creationId xmlns:a16="http://schemas.microsoft.com/office/drawing/2014/main" id="{C7A30AAB-02C7-824C-BB1F-8F9292A9FA9B}"/>
              </a:ext>
            </a:extLst>
          </p:cNvPr>
          <p:cNvSpPr txBox="1"/>
          <p:nvPr/>
        </p:nvSpPr>
        <p:spPr>
          <a:xfrm>
            <a:off x="6488855" y="3658276"/>
            <a:ext cx="2483051" cy="3385542"/>
          </a:xfrm>
          <a:prstGeom prst="rect">
            <a:avLst/>
          </a:prstGeom>
          <a:noFill/>
        </p:spPr>
        <p:txBody>
          <a:bodyPr wrap="square" rtlCol="0">
            <a:spAutoFit/>
          </a:bodyPr>
          <a:lstStyle/>
          <a:p>
            <a:pPr marL="342900" indent="-342900">
              <a:buFont typeface="+mj-lt"/>
              <a:buAutoNum type="arabicPeriod" startAt="7"/>
            </a:pPr>
            <a:r>
              <a:rPr lang="fi-FI" sz="1400" dirty="0"/>
              <a:t>Jatka raportin piirtämistä keskelle jääneeseen tyhjään alueeseen. Ota sitten valokuva suoraan paperin edestä tai suoraan yläpuolelta (varo, ettei puhelimesta tule varjoa paperin päälle). Kuva ei saisi olla yhtään vääristynyt. Muokkaa lopuksi valokuvan sävyjä, jos on tarve (itse en tehnyt sitä, koska tämä on vain esimerkki).</a:t>
            </a:r>
          </a:p>
          <a:p>
            <a:pPr marL="342900" indent="-342900">
              <a:buAutoNum type="arabicPeriod" startAt="7"/>
            </a:pPr>
            <a:endParaRPr lang="fi-FI" dirty="0"/>
          </a:p>
        </p:txBody>
      </p:sp>
      <p:sp>
        <p:nvSpPr>
          <p:cNvPr id="11" name="TextBox 10">
            <a:extLst>
              <a:ext uri="{FF2B5EF4-FFF2-40B4-BE49-F238E27FC236}">
                <a16:creationId xmlns:a16="http://schemas.microsoft.com/office/drawing/2014/main" id="{5FC4FBBB-00A3-8D4E-81CA-DF1A01D93757}"/>
              </a:ext>
            </a:extLst>
          </p:cNvPr>
          <p:cNvSpPr txBox="1"/>
          <p:nvPr/>
        </p:nvSpPr>
        <p:spPr>
          <a:xfrm>
            <a:off x="9467768" y="3658276"/>
            <a:ext cx="2483051" cy="738664"/>
          </a:xfrm>
          <a:prstGeom prst="rect">
            <a:avLst/>
          </a:prstGeom>
          <a:noFill/>
        </p:spPr>
        <p:txBody>
          <a:bodyPr wrap="square" rtlCol="0">
            <a:spAutoFit/>
          </a:bodyPr>
          <a:lstStyle/>
          <a:p>
            <a:pPr marL="342900" indent="-342900">
              <a:buFont typeface="+mj-lt"/>
              <a:buAutoNum type="arabicPeriod" startAt="8"/>
            </a:pPr>
            <a:r>
              <a:rPr lang="fi-FI" sz="1400" dirty="0"/>
              <a:t>Lopuksi rajaa valokuva siten, että taustaa ei näy yhtään.</a:t>
            </a:r>
            <a:endParaRPr lang="fi-FI" dirty="0"/>
          </a:p>
        </p:txBody>
      </p:sp>
    </p:spTree>
    <p:extLst>
      <p:ext uri="{BB962C8B-B14F-4D97-AF65-F5344CB8AC3E}">
        <p14:creationId xmlns:p14="http://schemas.microsoft.com/office/powerpoint/2010/main" val="280068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envelope&#10;&#10;Description automatically generated">
            <a:extLst>
              <a:ext uri="{FF2B5EF4-FFF2-40B4-BE49-F238E27FC236}">
                <a16:creationId xmlns:a16="http://schemas.microsoft.com/office/drawing/2014/main" id="{33DDD3C0-3595-3047-A0E6-C4B92C26B5D1}"/>
              </a:ext>
            </a:extLst>
          </p:cNvPr>
          <p:cNvPicPr>
            <a:picLocks noChangeAspect="1"/>
          </p:cNvPicPr>
          <p:nvPr/>
        </p:nvPicPr>
        <p:blipFill rotWithShape="1">
          <a:blip r:embed="rId2"/>
          <a:srcRect l="8631" t="9199" r="11158" b="11166"/>
          <a:stretch/>
        </p:blipFill>
        <p:spPr>
          <a:xfrm>
            <a:off x="642938" y="900113"/>
            <a:ext cx="1814512" cy="1800225"/>
          </a:xfrm>
          <a:prstGeom prst="rect">
            <a:avLst/>
          </a:prstGeom>
        </p:spPr>
      </p:pic>
      <p:pic>
        <p:nvPicPr>
          <p:cNvPr id="3" name="Picture 2" descr="A picture containing text, envelope&#10;&#10;Description automatically generated">
            <a:extLst>
              <a:ext uri="{FF2B5EF4-FFF2-40B4-BE49-F238E27FC236}">
                <a16:creationId xmlns:a16="http://schemas.microsoft.com/office/drawing/2014/main" id="{E4D66214-4D4E-884D-8A5B-EE8BAA9E6E01}"/>
              </a:ext>
            </a:extLst>
          </p:cNvPr>
          <p:cNvPicPr>
            <a:picLocks noChangeAspect="1"/>
          </p:cNvPicPr>
          <p:nvPr/>
        </p:nvPicPr>
        <p:blipFill rotWithShape="1">
          <a:blip r:embed="rId2"/>
          <a:srcRect l="8631" t="9199" r="11158" b="11166"/>
          <a:stretch/>
        </p:blipFill>
        <p:spPr>
          <a:xfrm>
            <a:off x="2457450" y="900113"/>
            <a:ext cx="1814512" cy="1800225"/>
          </a:xfrm>
          <a:prstGeom prst="rect">
            <a:avLst/>
          </a:prstGeom>
        </p:spPr>
      </p:pic>
      <p:pic>
        <p:nvPicPr>
          <p:cNvPr id="4" name="Picture 3" descr="A picture containing text, envelope&#10;&#10;Description automatically generated">
            <a:extLst>
              <a:ext uri="{FF2B5EF4-FFF2-40B4-BE49-F238E27FC236}">
                <a16:creationId xmlns:a16="http://schemas.microsoft.com/office/drawing/2014/main" id="{4D75CC7C-99AA-AB43-98AF-7AC8408F5B09}"/>
              </a:ext>
            </a:extLst>
          </p:cNvPr>
          <p:cNvPicPr>
            <a:picLocks noChangeAspect="1"/>
          </p:cNvPicPr>
          <p:nvPr/>
        </p:nvPicPr>
        <p:blipFill rotWithShape="1">
          <a:blip r:embed="rId2"/>
          <a:srcRect l="8631" t="9199" r="11158" b="11166"/>
          <a:stretch/>
        </p:blipFill>
        <p:spPr>
          <a:xfrm>
            <a:off x="4281488" y="900112"/>
            <a:ext cx="1814512" cy="1800225"/>
          </a:xfrm>
          <a:prstGeom prst="rect">
            <a:avLst/>
          </a:prstGeom>
        </p:spPr>
      </p:pic>
      <p:pic>
        <p:nvPicPr>
          <p:cNvPr id="5" name="Picture 4" descr="A picture containing text, envelope&#10;&#10;Description automatically generated">
            <a:extLst>
              <a:ext uri="{FF2B5EF4-FFF2-40B4-BE49-F238E27FC236}">
                <a16:creationId xmlns:a16="http://schemas.microsoft.com/office/drawing/2014/main" id="{180F8311-DE14-944A-BC61-2B36207524B1}"/>
              </a:ext>
            </a:extLst>
          </p:cNvPr>
          <p:cNvPicPr>
            <a:picLocks noChangeAspect="1"/>
          </p:cNvPicPr>
          <p:nvPr/>
        </p:nvPicPr>
        <p:blipFill rotWithShape="1">
          <a:blip r:embed="rId2"/>
          <a:srcRect l="8631" t="9199" r="11158" b="11166"/>
          <a:stretch/>
        </p:blipFill>
        <p:spPr>
          <a:xfrm>
            <a:off x="638175" y="2700337"/>
            <a:ext cx="1814512" cy="1800225"/>
          </a:xfrm>
          <a:prstGeom prst="rect">
            <a:avLst/>
          </a:prstGeom>
        </p:spPr>
      </p:pic>
      <p:pic>
        <p:nvPicPr>
          <p:cNvPr id="6" name="Picture 5" descr="A picture containing text, envelope&#10;&#10;Description automatically generated">
            <a:extLst>
              <a:ext uri="{FF2B5EF4-FFF2-40B4-BE49-F238E27FC236}">
                <a16:creationId xmlns:a16="http://schemas.microsoft.com/office/drawing/2014/main" id="{2AFCEC5E-C7F5-B946-A1FA-819486226AAC}"/>
              </a:ext>
            </a:extLst>
          </p:cNvPr>
          <p:cNvPicPr>
            <a:picLocks noChangeAspect="1"/>
          </p:cNvPicPr>
          <p:nvPr/>
        </p:nvPicPr>
        <p:blipFill rotWithShape="1">
          <a:blip r:embed="rId2"/>
          <a:srcRect l="8631" t="9199" r="11158" b="11166"/>
          <a:stretch/>
        </p:blipFill>
        <p:spPr>
          <a:xfrm>
            <a:off x="2466976" y="2700337"/>
            <a:ext cx="1814512" cy="1800225"/>
          </a:xfrm>
          <a:prstGeom prst="rect">
            <a:avLst/>
          </a:prstGeom>
        </p:spPr>
      </p:pic>
      <p:pic>
        <p:nvPicPr>
          <p:cNvPr id="7" name="Picture 6" descr="A picture containing text, envelope&#10;&#10;Description automatically generated">
            <a:extLst>
              <a:ext uri="{FF2B5EF4-FFF2-40B4-BE49-F238E27FC236}">
                <a16:creationId xmlns:a16="http://schemas.microsoft.com/office/drawing/2014/main" id="{7369597B-A499-2049-9BF1-CCD9E4B348B8}"/>
              </a:ext>
            </a:extLst>
          </p:cNvPr>
          <p:cNvPicPr>
            <a:picLocks noChangeAspect="1"/>
          </p:cNvPicPr>
          <p:nvPr/>
        </p:nvPicPr>
        <p:blipFill rotWithShape="1">
          <a:blip r:embed="rId2"/>
          <a:srcRect l="8631" t="9199" r="11158" b="11166"/>
          <a:stretch/>
        </p:blipFill>
        <p:spPr>
          <a:xfrm>
            <a:off x="4295777" y="2700337"/>
            <a:ext cx="1814512" cy="1800225"/>
          </a:xfrm>
          <a:prstGeom prst="rect">
            <a:avLst/>
          </a:prstGeom>
        </p:spPr>
      </p:pic>
      <p:pic>
        <p:nvPicPr>
          <p:cNvPr id="8" name="Picture 7" descr="A picture containing text, envelope&#10;&#10;Description automatically generated">
            <a:extLst>
              <a:ext uri="{FF2B5EF4-FFF2-40B4-BE49-F238E27FC236}">
                <a16:creationId xmlns:a16="http://schemas.microsoft.com/office/drawing/2014/main" id="{3234F747-0ED7-2248-81D7-6FC51CAEAFBB}"/>
              </a:ext>
            </a:extLst>
          </p:cNvPr>
          <p:cNvPicPr>
            <a:picLocks noChangeAspect="1"/>
          </p:cNvPicPr>
          <p:nvPr/>
        </p:nvPicPr>
        <p:blipFill rotWithShape="1">
          <a:blip r:embed="rId2"/>
          <a:srcRect l="8631" t="9199" r="11158" b="11166"/>
          <a:stretch/>
        </p:blipFill>
        <p:spPr>
          <a:xfrm>
            <a:off x="638175" y="4500562"/>
            <a:ext cx="1814512" cy="1800225"/>
          </a:xfrm>
          <a:prstGeom prst="rect">
            <a:avLst/>
          </a:prstGeom>
        </p:spPr>
      </p:pic>
      <p:pic>
        <p:nvPicPr>
          <p:cNvPr id="9" name="Picture 8" descr="A picture containing text, envelope&#10;&#10;Description automatically generated">
            <a:extLst>
              <a:ext uri="{FF2B5EF4-FFF2-40B4-BE49-F238E27FC236}">
                <a16:creationId xmlns:a16="http://schemas.microsoft.com/office/drawing/2014/main" id="{6097EC6D-9D12-D64C-9B74-EF39E7CEC36F}"/>
              </a:ext>
            </a:extLst>
          </p:cNvPr>
          <p:cNvPicPr>
            <a:picLocks noChangeAspect="1"/>
          </p:cNvPicPr>
          <p:nvPr/>
        </p:nvPicPr>
        <p:blipFill rotWithShape="1">
          <a:blip r:embed="rId2"/>
          <a:srcRect l="8631" t="9199" r="11158" b="11166"/>
          <a:stretch/>
        </p:blipFill>
        <p:spPr>
          <a:xfrm>
            <a:off x="2452687" y="4500560"/>
            <a:ext cx="1814512" cy="1800225"/>
          </a:xfrm>
          <a:prstGeom prst="rect">
            <a:avLst/>
          </a:prstGeom>
        </p:spPr>
      </p:pic>
      <p:pic>
        <p:nvPicPr>
          <p:cNvPr id="10" name="Picture 9" descr="A picture containing text, envelope&#10;&#10;Description automatically generated">
            <a:extLst>
              <a:ext uri="{FF2B5EF4-FFF2-40B4-BE49-F238E27FC236}">
                <a16:creationId xmlns:a16="http://schemas.microsoft.com/office/drawing/2014/main" id="{9C1626B8-1983-0949-9932-96C82DCD39C6}"/>
              </a:ext>
            </a:extLst>
          </p:cNvPr>
          <p:cNvPicPr>
            <a:picLocks noChangeAspect="1"/>
          </p:cNvPicPr>
          <p:nvPr/>
        </p:nvPicPr>
        <p:blipFill rotWithShape="1">
          <a:blip r:embed="rId2"/>
          <a:srcRect l="8631" t="9199" r="11158" b="11166"/>
          <a:stretch/>
        </p:blipFill>
        <p:spPr>
          <a:xfrm>
            <a:off x="4267199" y="4500560"/>
            <a:ext cx="1814512" cy="1800225"/>
          </a:xfrm>
          <a:prstGeom prst="rect">
            <a:avLst/>
          </a:prstGeom>
        </p:spPr>
      </p:pic>
      <p:pic>
        <p:nvPicPr>
          <p:cNvPr id="12" name="Picture 11" descr="A picture containing text, envelope&#10;&#10;Description automatically generated">
            <a:extLst>
              <a:ext uri="{FF2B5EF4-FFF2-40B4-BE49-F238E27FC236}">
                <a16:creationId xmlns:a16="http://schemas.microsoft.com/office/drawing/2014/main" id="{3ADDB801-438A-1143-AB4F-147AC8703F8C}"/>
              </a:ext>
            </a:extLst>
          </p:cNvPr>
          <p:cNvPicPr>
            <a:picLocks noChangeAspect="1"/>
          </p:cNvPicPr>
          <p:nvPr/>
        </p:nvPicPr>
        <p:blipFill rotWithShape="1">
          <a:blip r:embed="rId2"/>
          <a:srcRect l="8631" t="9199" r="11158" b="11166"/>
          <a:stretch/>
        </p:blipFill>
        <p:spPr>
          <a:xfrm>
            <a:off x="6095997" y="914401"/>
            <a:ext cx="1814512" cy="1800225"/>
          </a:xfrm>
          <a:prstGeom prst="rect">
            <a:avLst/>
          </a:prstGeom>
        </p:spPr>
      </p:pic>
      <p:pic>
        <p:nvPicPr>
          <p:cNvPr id="13" name="Picture 12" descr="A picture containing text, envelope&#10;&#10;Description automatically generated">
            <a:extLst>
              <a:ext uri="{FF2B5EF4-FFF2-40B4-BE49-F238E27FC236}">
                <a16:creationId xmlns:a16="http://schemas.microsoft.com/office/drawing/2014/main" id="{69052846-78C0-EB44-9E48-C86D916F101C}"/>
              </a:ext>
            </a:extLst>
          </p:cNvPr>
          <p:cNvPicPr>
            <a:picLocks noChangeAspect="1"/>
          </p:cNvPicPr>
          <p:nvPr/>
        </p:nvPicPr>
        <p:blipFill rotWithShape="1">
          <a:blip r:embed="rId2"/>
          <a:srcRect l="8631" t="9199" r="11158" b="11166"/>
          <a:stretch/>
        </p:blipFill>
        <p:spPr>
          <a:xfrm>
            <a:off x="7910509" y="914401"/>
            <a:ext cx="1814512" cy="1800225"/>
          </a:xfrm>
          <a:prstGeom prst="rect">
            <a:avLst/>
          </a:prstGeom>
        </p:spPr>
      </p:pic>
      <p:pic>
        <p:nvPicPr>
          <p:cNvPr id="14" name="Picture 13" descr="A picture containing text, envelope&#10;&#10;Description automatically generated">
            <a:extLst>
              <a:ext uri="{FF2B5EF4-FFF2-40B4-BE49-F238E27FC236}">
                <a16:creationId xmlns:a16="http://schemas.microsoft.com/office/drawing/2014/main" id="{F5DA73A5-2046-BB4B-9F43-290DB178F9A9}"/>
              </a:ext>
            </a:extLst>
          </p:cNvPr>
          <p:cNvPicPr>
            <a:picLocks noChangeAspect="1"/>
          </p:cNvPicPr>
          <p:nvPr/>
        </p:nvPicPr>
        <p:blipFill rotWithShape="1">
          <a:blip r:embed="rId2"/>
          <a:srcRect l="8631" t="9199" r="11158" b="11166"/>
          <a:stretch/>
        </p:blipFill>
        <p:spPr>
          <a:xfrm>
            <a:off x="9734547" y="914400"/>
            <a:ext cx="1814512" cy="1800225"/>
          </a:xfrm>
          <a:prstGeom prst="rect">
            <a:avLst/>
          </a:prstGeom>
        </p:spPr>
      </p:pic>
      <p:pic>
        <p:nvPicPr>
          <p:cNvPr id="15" name="Picture 14" descr="A picture containing text, envelope&#10;&#10;Description automatically generated">
            <a:extLst>
              <a:ext uri="{FF2B5EF4-FFF2-40B4-BE49-F238E27FC236}">
                <a16:creationId xmlns:a16="http://schemas.microsoft.com/office/drawing/2014/main" id="{BB869964-1B8A-F94A-BD4E-071D3E9207D1}"/>
              </a:ext>
            </a:extLst>
          </p:cNvPr>
          <p:cNvPicPr>
            <a:picLocks noChangeAspect="1"/>
          </p:cNvPicPr>
          <p:nvPr/>
        </p:nvPicPr>
        <p:blipFill rotWithShape="1">
          <a:blip r:embed="rId2"/>
          <a:srcRect l="8631" t="9199" r="11158" b="11166"/>
          <a:stretch/>
        </p:blipFill>
        <p:spPr>
          <a:xfrm>
            <a:off x="6091234" y="2714625"/>
            <a:ext cx="1814512" cy="1800225"/>
          </a:xfrm>
          <a:prstGeom prst="rect">
            <a:avLst/>
          </a:prstGeom>
        </p:spPr>
      </p:pic>
      <p:pic>
        <p:nvPicPr>
          <p:cNvPr id="16" name="Picture 15" descr="A picture containing text, envelope&#10;&#10;Description automatically generated">
            <a:extLst>
              <a:ext uri="{FF2B5EF4-FFF2-40B4-BE49-F238E27FC236}">
                <a16:creationId xmlns:a16="http://schemas.microsoft.com/office/drawing/2014/main" id="{D7683685-0E53-C447-A25B-0B1FCAF5D6B2}"/>
              </a:ext>
            </a:extLst>
          </p:cNvPr>
          <p:cNvPicPr>
            <a:picLocks noChangeAspect="1"/>
          </p:cNvPicPr>
          <p:nvPr/>
        </p:nvPicPr>
        <p:blipFill rotWithShape="1">
          <a:blip r:embed="rId2"/>
          <a:srcRect l="8631" t="9199" r="11158" b="11166"/>
          <a:stretch/>
        </p:blipFill>
        <p:spPr>
          <a:xfrm>
            <a:off x="7920035" y="2714625"/>
            <a:ext cx="1814512" cy="1800225"/>
          </a:xfrm>
          <a:prstGeom prst="rect">
            <a:avLst/>
          </a:prstGeom>
        </p:spPr>
      </p:pic>
      <p:pic>
        <p:nvPicPr>
          <p:cNvPr id="17" name="Picture 16" descr="A picture containing text, envelope&#10;&#10;Description automatically generated">
            <a:extLst>
              <a:ext uri="{FF2B5EF4-FFF2-40B4-BE49-F238E27FC236}">
                <a16:creationId xmlns:a16="http://schemas.microsoft.com/office/drawing/2014/main" id="{01AB0D1F-AB5C-9443-9510-6A974039A96D}"/>
              </a:ext>
            </a:extLst>
          </p:cNvPr>
          <p:cNvPicPr>
            <a:picLocks noChangeAspect="1"/>
          </p:cNvPicPr>
          <p:nvPr/>
        </p:nvPicPr>
        <p:blipFill rotWithShape="1">
          <a:blip r:embed="rId2"/>
          <a:srcRect l="8631" t="9199" r="11158" b="11166"/>
          <a:stretch/>
        </p:blipFill>
        <p:spPr>
          <a:xfrm>
            <a:off x="9748836" y="2714625"/>
            <a:ext cx="1814512" cy="1800225"/>
          </a:xfrm>
          <a:prstGeom prst="rect">
            <a:avLst/>
          </a:prstGeom>
        </p:spPr>
      </p:pic>
      <p:pic>
        <p:nvPicPr>
          <p:cNvPr id="18" name="Picture 17" descr="A picture containing text, envelope&#10;&#10;Description automatically generated">
            <a:extLst>
              <a:ext uri="{FF2B5EF4-FFF2-40B4-BE49-F238E27FC236}">
                <a16:creationId xmlns:a16="http://schemas.microsoft.com/office/drawing/2014/main" id="{C92F6450-BE46-7645-B458-725FAC228499}"/>
              </a:ext>
            </a:extLst>
          </p:cNvPr>
          <p:cNvPicPr>
            <a:picLocks noChangeAspect="1"/>
          </p:cNvPicPr>
          <p:nvPr/>
        </p:nvPicPr>
        <p:blipFill rotWithShape="1">
          <a:blip r:embed="rId2"/>
          <a:srcRect l="8631" t="9199" r="11158" b="11166"/>
          <a:stretch/>
        </p:blipFill>
        <p:spPr>
          <a:xfrm>
            <a:off x="6091234" y="4514850"/>
            <a:ext cx="1814512" cy="1800225"/>
          </a:xfrm>
          <a:prstGeom prst="rect">
            <a:avLst/>
          </a:prstGeom>
        </p:spPr>
      </p:pic>
      <p:pic>
        <p:nvPicPr>
          <p:cNvPr id="19" name="Picture 18" descr="A picture containing text, envelope&#10;&#10;Description automatically generated">
            <a:extLst>
              <a:ext uri="{FF2B5EF4-FFF2-40B4-BE49-F238E27FC236}">
                <a16:creationId xmlns:a16="http://schemas.microsoft.com/office/drawing/2014/main" id="{E05AF671-2E9D-B24D-884F-379F686AF6BA}"/>
              </a:ext>
            </a:extLst>
          </p:cNvPr>
          <p:cNvPicPr>
            <a:picLocks noChangeAspect="1"/>
          </p:cNvPicPr>
          <p:nvPr/>
        </p:nvPicPr>
        <p:blipFill rotWithShape="1">
          <a:blip r:embed="rId2"/>
          <a:srcRect l="8631" t="9199" r="11158" b="11166"/>
          <a:stretch/>
        </p:blipFill>
        <p:spPr>
          <a:xfrm>
            <a:off x="7905746" y="4514848"/>
            <a:ext cx="1814512" cy="1800225"/>
          </a:xfrm>
          <a:prstGeom prst="rect">
            <a:avLst/>
          </a:prstGeom>
        </p:spPr>
      </p:pic>
      <p:pic>
        <p:nvPicPr>
          <p:cNvPr id="20" name="Picture 19" descr="A picture containing text, envelope&#10;&#10;Description automatically generated">
            <a:extLst>
              <a:ext uri="{FF2B5EF4-FFF2-40B4-BE49-F238E27FC236}">
                <a16:creationId xmlns:a16="http://schemas.microsoft.com/office/drawing/2014/main" id="{97D8C440-19A9-A046-A284-41697F928978}"/>
              </a:ext>
            </a:extLst>
          </p:cNvPr>
          <p:cNvPicPr>
            <a:picLocks noChangeAspect="1"/>
          </p:cNvPicPr>
          <p:nvPr/>
        </p:nvPicPr>
        <p:blipFill rotWithShape="1">
          <a:blip r:embed="rId2"/>
          <a:srcRect l="8631" t="9199" r="11158" b="11166"/>
          <a:stretch/>
        </p:blipFill>
        <p:spPr>
          <a:xfrm>
            <a:off x="9720258" y="4514848"/>
            <a:ext cx="1814512" cy="1800225"/>
          </a:xfrm>
          <a:prstGeom prst="rect">
            <a:avLst/>
          </a:prstGeom>
        </p:spPr>
      </p:pic>
      <p:pic>
        <p:nvPicPr>
          <p:cNvPr id="21" name="Picture 20" descr="A picture containing text, envelope&#10;&#10;Description automatically generated">
            <a:extLst>
              <a:ext uri="{FF2B5EF4-FFF2-40B4-BE49-F238E27FC236}">
                <a16:creationId xmlns:a16="http://schemas.microsoft.com/office/drawing/2014/main" id="{BC8AB8B9-9F6A-424D-A698-7FD73E9F1087}"/>
              </a:ext>
            </a:extLst>
          </p:cNvPr>
          <p:cNvPicPr>
            <a:picLocks noChangeAspect="1"/>
          </p:cNvPicPr>
          <p:nvPr/>
        </p:nvPicPr>
        <p:blipFill rotWithShape="1">
          <a:blip r:embed="rId2"/>
          <a:srcRect l="8631" t="9199" r="11158" b="11166"/>
          <a:stretch/>
        </p:blipFill>
        <p:spPr>
          <a:xfrm>
            <a:off x="652464" y="-871535"/>
            <a:ext cx="1814512" cy="1800225"/>
          </a:xfrm>
          <a:prstGeom prst="rect">
            <a:avLst/>
          </a:prstGeom>
        </p:spPr>
      </p:pic>
      <p:pic>
        <p:nvPicPr>
          <p:cNvPr id="22" name="Picture 21" descr="A picture containing text, envelope&#10;&#10;Description automatically generated">
            <a:extLst>
              <a:ext uri="{FF2B5EF4-FFF2-40B4-BE49-F238E27FC236}">
                <a16:creationId xmlns:a16="http://schemas.microsoft.com/office/drawing/2014/main" id="{E8D1EFEC-6B5D-CA42-BD8C-72FF35CEB570}"/>
              </a:ext>
            </a:extLst>
          </p:cNvPr>
          <p:cNvPicPr>
            <a:picLocks noChangeAspect="1"/>
          </p:cNvPicPr>
          <p:nvPr/>
        </p:nvPicPr>
        <p:blipFill rotWithShape="1">
          <a:blip r:embed="rId2"/>
          <a:srcRect l="8631" t="9199" r="11158" b="11166"/>
          <a:stretch/>
        </p:blipFill>
        <p:spPr>
          <a:xfrm>
            <a:off x="2466976" y="-871535"/>
            <a:ext cx="1814512" cy="1800225"/>
          </a:xfrm>
          <a:prstGeom prst="rect">
            <a:avLst/>
          </a:prstGeom>
        </p:spPr>
      </p:pic>
      <p:pic>
        <p:nvPicPr>
          <p:cNvPr id="23" name="Picture 22" descr="A picture containing text, envelope&#10;&#10;Description automatically generated">
            <a:extLst>
              <a:ext uri="{FF2B5EF4-FFF2-40B4-BE49-F238E27FC236}">
                <a16:creationId xmlns:a16="http://schemas.microsoft.com/office/drawing/2014/main" id="{B167F5C8-72E0-DB4C-A2F5-7F4683843AFA}"/>
              </a:ext>
            </a:extLst>
          </p:cNvPr>
          <p:cNvPicPr>
            <a:picLocks noChangeAspect="1"/>
          </p:cNvPicPr>
          <p:nvPr/>
        </p:nvPicPr>
        <p:blipFill rotWithShape="1">
          <a:blip r:embed="rId2"/>
          <a:srcRect l="8631" t="9199" r="11158" b="11166"/>
          <a:stretch/>
        </p:blipFill>
        <p:spPr>
          <a:xfrm>
            <a:off x="4291014" y="-871536"/>
            <a:ext cx="1814512" cy="1800225"/>
          </a:xfrm>
          <a:prstGeom prst="rect">
            <a:avLst/>
          </a:prstGeom>
        </p:spPr>
      </p:pic>
      <p:pic>
        <p:nvPicPr>
          <p:cNvPr id="24" name="Picture 23" descr="A picture containing text, envelope&#10;&#10;Description automatically generated">
            <a:extLst>
              <a:ext uri="{FF2B5EF4-FFF2-40B4-BE49-F238E27FC236}">
                <a16:creationId xmlns:a16="http://schemas.microsoft.com/office/drawing/2014/main" id="{49E85A1C-395C-124B-81D2-A6712B0E6C01}"/>
              </a:ext>
            </a:extLst>
          </p:cNvPr>
          <p:cNvPicPr>
            <a:picLocks noChangeAspect="1"/>
          </p:cNvPicPr>
          <p:nvPr/>
        </p:nvPicPr>
        <p:blipFill rotWithShape="1">
          <a:blip r:embed="rId2"/>
          <a:srcRect l="8631" t="9199" r="11158" b="11166"/>
          <a:stretch/>
        </p:blipFill>
        <p:spPr>
          <a:xfrm>
            <a:off x="6105523" y="-857247"/>
            <a:ext cx="1814512" cy="1800225"/>
          </a:xfrm>
          <a:prstGeom prst="rect">
            <a:avLst/>
          </a:prstGeom>
        </p:spPr>
      </p:pic>
      <p:pic>
        <p:nvPicPr>
          <p:cNvPr id="25" name="Picture 24" descr="A picture containing text, envelope&#10;&#10;Description automatically generated">
            <a:extLst>
              <a:ext uri="{FF2B5EF4-FFF2-40B4-BE49-F238E27FC236}">
                <a16:creationId xmlns:a16="http://schemas.microsoft.com/office/drawing/2014/main" id="{40F357F1-C5BF-A246-BBF2-D04D10ECB543}"/>
              </a:ext>
            </a:extLst>
          </p:cNvPr>
          <p:cNvPicPr>
            <a:picLocks noChangeAspect="1"/>
          </p:cNvPicPr>
          <p:nvPr/>
        </p:nvPicPr>
        <p:blipFill rotWithShape="1">
          <a:blip r:embed="rId2"/>
          <a:srcRect l="8631" t="9199" r="11158" b="11166"/>
          <a:stretch/>
        </p:blipFill>
        <p:spPr>
          <a:xfrm>
            <a:off x="7920035" y="-857247"/>
            <a:ext cx="1814512" cy="1800225"/>
          </a:xfrm>
          <a:prstGeom prst="rect">
            <a:avLst/>
          </a:prstGeom>
        </p:spPr>
      </p:pic>
      <p:pic>
        <p:nvPicPr>
          <p:cNvPr id="26" name="Picture 25" descr="A picture containing text, envelope&#10;&#10;Description automatically generated">
            <a:extLst>
              <a:ext uri="{FF2B5EF4-FFF2-40B4-BE49-F238E27FC236}">
                <a16:creationId xmlns:a16="http://schemas.microsoft.com/office/drawing/2014/main" id="{897DF573-9695-DC49-8983-02F2285A1E5C}"/>
              </a:ext>
            </a:extLst>
          </p:cNvPr>
          <p:cNvPicPr>
            <a:picLocks noChangeAspect="1"/>
          </p:cNvPicPr>
          <p:nvPr/>
        </p:nvPicPr>
        <p:blipFill rotWithShape="1">
          <a:blip r:embed="rId2"/>
          <a:srcRect l="8631" t="9199" r="11158" b="11166"/>
          <a:stretch/>
        </p:blipFill>
        <p:spPr>
          <a:xfrm>
            <a:off x="9744073" y="-857248"/>
            <a:ext cx="1814512" cy="1800225"/>
          </a:xfrm>
          <a:prstGeom prst="rect">
            <a:avLst/>
          </a:prstGeom>
        </p:spPr>
      </p:pic>
      <p:pic>
        <p:nvPicPr>
          <p:cNvPr id="27" name="Picture 26" descr="A picture containing text, envelope&#10;&#10;Description automatically generated">
            <a:extLst>
              <a:ext uri="{FF2B5EF4-FFF2-40B4-BE49-F238E27FC236}">
                <a16:creationId xmlns:a16="http://schemas.microsoft.com/office/drawing/2014/main" id="{E3951841-3915-8148-8890-6A665FC5F08A}"/>
              </a:ext>
            </a:extLst>
          </p:cNvPr>
          <p:cNvPicPr>
            <a:picLocks noChangeAspect="1"/>
          </p:cNvPicPr>
          <p:nvPr/>
        </p:nvPicPr>
        <p:blipFill rotWithShape="1">
          <a:blip r:embed="rId2"/>
          <a:srcRect l="8631" t="9199" r="11158" b="11166"/>
          <a:stretch/>
        </p:blipFill>
        <p:spPr>
          <a:xfrm>
            <a:off x="638175" y="6300782"/>
            <a:ext cx="1814512" cy="1800225"/>
          </a:xfrm>
          <a:prstGeom prst="rect">
            <a:avLst/>
          </a:prstGeom>
        </p:spPr>
      </p:pic>
      <p:pic>
        <p:nvPicPr>
          <p:cNvPr id="28" name="Picture 27" descr="A picture containing text, envelope&#10;&#10;Description automatically generated">
            <a:extLst>
              <a:ext uri="{FF2B5EF4-FFF2-40B4-BE49-F238E27FC236}">
                <a16:creationId xmlns:a16="http://schemas.microsoft.com/office/drawing/2014/main" id="{4A545900-633F-DA4A-818A-A786E41DDF74}"/>
              </a:ext>
            </a:extLst>
          </p:cNvPr>
          <p:cNvPicPr>
            <a:picLocks noChangeAspect="1"/>
          </p:cNvPicPr>
          <p:nvPr/>
        </p:nvPicPr>
        <p:blipFill rotWithShape="1">
          <a:blip r:embed="rId2"/>
          <a:srcRect l="8631" t="9199" r="11158" b="11166"/>
          <a:stretch/>
        </p:blipFill>
        <p:spPr>
          <a:xfrm>
            <a:off x="2452687" y="6300782"/>
            <a:ext cx="1814512" cy="1800225"/>
          </a:xfrm>
          <a:prstGeom prst="rect">
            <a:avLst/>
          </a:prstGeom>
        </p:spPr>
      </p:pic>
      <p:pic>
        <p:nvPicPr>
          <p:cNvPr id="29" name="Picture 28" descr="A picture containing text, envelope&#10;&#10;Description automatically generated">
            <a:extLst>
              <a:ext uri="{FF2B5EF4-FFF2-40B4-BE49-F238E27FC236}">
                <a16:creationId xmlns:a16="http://schemas.microsoft.com/office/drawing/2014/main" id="{F9CC765F-7A2D-AE4B-B34A-3DE619AB2728}"/>
              </a:ext>
            </a:extLst>
          </p:cNvPr>
          <p:cNvPicPr>
            <a:picLocks noChangeAspect="1"/>
          </p:cNvPicPr>
          <p:nvPr/>
        </p:nvPicPr>
        <p:blipFill rotWithShape="1">
          <a:blip r:embed="rId2"/>
          <a:srcRect l="8631" t="9199" r="11158" b="11166"/>
          <a:stretch/>
        </p:blipFill>
        <p:spPr>
          <a:xfrm>
            <a:off x="4276725" y="6300781"/>
            <a:ext cx="1814512" cy="1800225"/>
          </a:xfrm>
          <a:prstGeom prst="rect">
            <a:avLst/>
          </a:prstGeom>
        </p:spPr>
      </p:pic>
      <p:pic>
        <p:nvPicPr>
          <p:cNvPr id="30" name="Picture 29" descr="A picture containing text, envelope&#10;&#10;Description automatically generated">
            <a:extLst>
              <a:ext uri="{FF2B5EF4-FFF2-40B4-BE49-F238E27FC236}">
                <a16:creationId xmlns:a16="http://schemas.microsoft.com/office/drawing/2014/main" id="{22CC1CCC-E656-EF4E-8C96-A33EFF914EF4}"/>
              </a:ext>
            </a:extLst>
          </p:cNvPr>
          <p:cNvPicPr>
            <a:picLocks noChangeAspect="1"/>
          </p:cNvPicPr>
          <p:nvPr/>
        </p:nvPicPr>
        <p:blipFill rotWithShape="1">
          <a:blip r:embed="rId2"/>
          <a:srcRect l="8631" t="9199" r="11158" b="11166"/>
          <a:stretch/>
        </p:blipFill>
        <p:spPr>
          <a:xfrm>
            <a:off x="6091234" y="6315070"/>
            <a:ext cx="1814512" cy="1800225"/>
          </a:xfrm>
          <a:prstGeom prst="rect">
            <a:avLst/>
          </a:prstGeom>
        </p:spPr>
      </p:pic>
      <p:pic>
        <p:nvPicPr>
          <p:cNvPr id="31" name="Picture 30" descr="A picture containing text, envelope&#10;&#10;Description automatically generated">
            <a:extLst>
              <a:ext uri="{FF2B5EF4-FFF2-40B4-BE49-F238E27FC236}">
                <a16:creationId xmlns:a16="http://schemas.microsoft.com/office/drawing/2014/main" id="{11F34CA7-6339-1E40-BF6F-1B27852EF1DC}"/>
              </a:ext>
            </a:extLst>
          </p:cNvPr>
          <p:cNvPicPr>
            <a:picLocks noChangeAspect="1"/>
          </p:cNvPicPr>
          <p:nvPr/>
        </p:nvPicPr>
        <p:blipFill rotWithShape="1">
          <a:blip r:embed="rId2"/>
          <a:srcRect l="8631" t="9199" r="11158" b="11166"/>
          <a:stretch/>
        </p:blipFill>
        <p:spPr>
          <a:xfrm>
            <a:off x="7905746" y="6315070"/>
            <a:ext cx="1814512" cy="1800225"/>
          </a:xfrm>
          <a:prstGeom prst="rect">
            <a:avLst/>
          </a:prstGeom>
        </p:spPr>
      </p:pic>
      <p:pic>
        <p:nvPicPr>
          <p:cNvPr id="32" name="Picture 31" descr="A picture containing text, envelope&#10;&#10;Description automatically generated">
            <a:extLst>
              <a:ext uri="{FF2B5EF4-FFF2-40B4-BE49-F238E27FC236}">
                <a16:creationId xmlns:a16="http://schemas.microsoft.com/office/drawing/2014/main" id="{98C59848-C9EE-FC46-8C2B-B29E13350824}"/>
              </a:ext>
            </a:extLst>
          </p:cNvPr>
          <p:cNvPicPr>
            <a:picLocks noChangeAspect="1"/>
          </p:cNvPicPr>
          <p:nvPr/>
        </p:nvPicPr>
        <p:blipFill rotWithShape="1">
          <a:blip r:embed="rId2"/>
          <a:srcRect l="8631" t="9199" r="11158" b="11166"/>
          <a:stretch/>
        </p:blipFill>
        <p:spPr>
          <a:xfrm>
            <a:off x="9729784" y="6315069"/>
            <a:ext cx="1814512" cy="1800225"/>
          </a:xfrm>
          <a:prstGeom prst="rect">
            <a:avLst/>
          </a:prstGeom>
        </p:spPr>
      </p:pic>
      <p:pic>
        <p:nvPicPr>
          <p:cNvPr id="33" name="Picture 32" descr="A picture containing text, envelope&#10;&#10;Description automatically generated">
            <a:extLst>
              <a:ext uri="{FF2B5EF4-FFF2-40B4-BE49-F238E27FC236}">
                <a16:creationId xmlns:a16="http://schemas.microsoft.com/office/drawing/2014/main" id="{34D4A0DD-24DA-344D-91EE-47B00AD1FDF8}"/>
              </a:ext>
            </a:extLst>
          </p:cNvPr>
          <p:cNvPicPr>
            <a:picLocks noChangeAspect="1"/>
          </p:cNvPicPr>
          <p:nvPr/>
        </p:nvPicPr>
        <p:blipFill rotWithShape="1">
          <a:blip r:embed="rId2"/>
          <a:srcRect l="8631" t="9199" r="11158" b="11166"/>
          <a:stretch/>
        </p:blipFill>
        <p:spPr>
          <a:xfrm>
            <a:off x="-1162048" y="928689"/>
            <a:ext cx="1814512" cy="1800225"/>
          </a:xfrm>
          <a:prstGeom prst="rect">
            <a:avLst/>
          </a:prstGeom>
        </p:spPr>
      </p:pic>
      <p:pic>
        <p:nvPicPr>
          <p:cNvPr id="34" name="Picture 33" descr="A picture containing text, envelope&#10;&#10;Description automatically generated">
            <a:extLst>
              <a:ext uri="{FF2B5EF4-FFF2-40B4-BE49-F238E27FC236}">
                <a16:creationId xmlns:a16="http://schemas.microsoft.com/office/drawing/2014/main" id="{B62E9383-FC9B-6E42-85B4-617B1DF36101}"/>
              </a:ext>
            </a:extLst>
          </p:cNvPr>
          <p:cNvPicPr>
            <a:picLocks noChangeAspect="1"/>
          </p:cNvPicPr>
          <p:nvPr/>
        </p:nvPicPr>
        <p:blipFill rotWithShape="1">
          <a:blip r:embed="rId2"/>
          <a:srcRect l="8631" t="9199" r="11158" b="11166"/>
          <a:stretch/>
        </p:blipFill>
        <p:spPr>
          <a:xfrm>
            <a:off x="-1166811" y="2728913"/>
            <a:ext cx="1814512" cy="1800225"/>
          </a:xfrm>
          <a:prstGeom prst="rect">
            <a:avLst/>
          </a:prstGeom>
        </p:spPr>
      </p:pic>
      <p:pic>
        <p:nvPicPr>
          <p:cNvPr id="35" name="Picture 34" descr="A picture containing text, envelope&#10;&#10;Description automatically generated">
            <a:extLst>
              <a:ext uri="{FF2B5EF4-FFF2-40B4-BE49-F238E27FC236}">
                <a16:creationId xmlns:a16="http://schemas.microsoft.com/office/drawing/2014/main" id="{7C8032E6-2D82-D84C-8E95-41BB5A1C3B4B}"/>
              </a:ext>
            </a:extLst>
          </p:cNvPr>
          <p:cNvPicPr>
            <a:picLocks noChangeAspect="1"/>
          </p:cNvPicPr>
          <p:nvPr/>
        </p:nvPicPr>
        <p:blipFill rotWithShape="1">
          <a:blip r:embed="rId2"/>
          <a:srcRect l="8631" t="9199" r="11158" b="11166"/>
          <a:stretch/>
        </p:blipFill>
        <p:spPr>
          <a:xfrm>
            <a:off x="-1166811" y="4529138"/>
            <a:ext cx="1814512" cy="1800225"/>
          </a:xfrm>
          <a:prstGeom prst="rect">
            <a:avLst/>
          </a:prstGeom>
        </p:spPr>
      </p:pic>
      <p:pic>
        <p:nvPicPr>
          <p:cNvPr id="36" name="Picture 35" descr="A picture containing text, envelope&#10;&#10;Description automatically generated">
            <a:extLst>
              <a:ext uri="{FF2B5EF4-FFF2-40B4-BE49-F238E27FC236}">
                <a16:creationId xmlns:a16="http://schemas.microsoft.com/office/drawing/2014/main" id="{0301DC79-6813-9048-8A1C-7A74B1D25D9B}"/>
              </a:ext>
            </a:extLst>
          </p:cNvPr>
          <p:cNvPicPr>
            <a:picLocks noChangeAspect="1"/>
          </p:cNvPicPr>
          <p:nvPr/>
        </p:nvPicPr>
        <p:blipFill rotWithShape="1">
          <a:blip r:embed="rId2"/>
          <a:srcRect l="8631" t="9199" r="11158" b="11166"/>
          <a:stretch/>
        </p:blipFill>
        <p:spPr>
          <a:xfrm>
            <a:off x="-1152522" y="-842959"/>
            <a:ext cx="1814512" cy="1800225"/>
          </a:xfrm>
          <a:prstGeom prst="rect">
            <a:avLst/>
          </a:prstGeom>
        </p:spPr>
      </p:pic>
      <p:pic>
        <p:nvPicPr>
          <p:cNvPr id="37" name="Picture 36" descr="A picture containing text, envelope&#10;&#10;Description automatically generated">
            <a:extLst>
              <a:ext uri="{FF2B5EF4-FFF2-40B4-BE49-F238E27FC236}">
                <a16:creationId xmlns:a16="http://schemas.microsoft.com/office/drawing/2014/main" id="{6784ECA7-9921-9F48-878B-1410286E4047}"/>
              </a:ext>
            </a:extLst>
          </p:cNvPr>
          <p:cNvPicPr>
            <a:picLocks noChangeAspect="1"/>
          </p:cNvPicPr>
          <p:nvPr/>
        </p:nvPicPr>
        <p:blipFill rotWithShape="1">
          <a:blip r:embed="rId2"/>
          <a:srcRect l="8631" t="9199" r="11158" b="11166"/>
          <a:stretch/>
        </p:blipFill>
        <p:spPr>
          <a:xfrm>
            <a:off x="-1166811" y="6329358"/>
            <a:ext cx="1814512" cy="1800225"/>
          </a:xfrm>
          <a:prstGeom prst="rect">
            <a:avLst/>
          </a:prstGeom>
        </p:spPr>
      </p:pic>
      <p:pic>
        <p:nvPicPr>
          <p:cNvPr id="38" name="Picture 37" descr="A picture containing text, envelope&#10;&#10;Description automatically generated">
            <a:extLst>
              <a:ext uri="{FF2B5EF4-FFF2-40B4-BE49-F238E27FC236}">
                <a16:creationId xmlns:a16="http://schemas.microsoft.com/office/drawing/2014/main" id="{47578279-03DD-6543-A03F-D183D4906175}"/>
              </a:ext>
            </a:extLst>
          </p:cNvPr>
          <p:cNvPicPr>
            <a:picLocks noChangeAspect="1"/>
          </p:cNvPicPr>
          <p:nvPr/>
        </p:nvPicPr>
        <p:blipFill rotWithShape="1">
          <a:blip r:embed="rId2"/>
          <a:srcRect l="8631" t="9199" r="11158" b="11166"/>
          <a:stretch/>
        </p:blipFill>
        <p:spPr>
          <a:xfrm>
            <a:off x="11544293" y="900112"/>
            <a:ext cx="1814512" cy="1800225"/>
          </a:xfrm>
          <a:prstGeom prst="rect">
            <a:avLst/>
          </a:prstGeom>
        </p:spPr>
      </p:pic>
      <p:pic>
        <p:nvPicPr>
          <p:cNvPr id="39" name="Picture 38" descr="A picture containing text, envelope&#10;&#10;Description automatically generated">
            <a:extLst>
              <a:ext uri="{FF2B5EF4-FFF2-40B4-BE49-F238E27FC236}">
                <a16:creationId xmlns:a16="http://schemas.microsoft.com/office/drawing/2014/main" id="{B096A8FC-4374-F449-9483-47D1828340D0}"/>
              </a:ext>
            </a:extLst>
          </p:cNvPr>
          <p:cNvPicPr>
            <a:picLocks noChangeAspect="1"/>
          </p:cNvPicPr>
          <p:nvPr/>
        </p:nvPicPr>
        <p:blipFill rotWithShape="1">
          <a:blip r:embed="rId2"/>
          <a:srcRect l="8631" t="9199" r="11158" b="11166"/>
          <a:stretch/>
        </p:blipFill>
        <p:spPr>
          <a:xfrm>
            <a:off x="11539530" y="2700336"/>
            <a:ext cx="1814512" cy="1800225"/>
          </a:xfrm>
          <a:prstGeom prst="rect">
            <a:avLst/>
          </a:prstGeom>
        </p:spPr>
      </p:pic>
      <p:pic>
        <p:nvPicPr>
          <p:cNvPr id="40" name="Picture 39" descr="A picture containing text, envelope&#10;&#10;Description automatically generated">
            <a:extLst>
              <a:ext uri="{FF2B5EF4-FFF2-40B4-BE49-F238E27FC236}">
                <a16:creationId xmlns:a16="http://schemas.microsoft.com/office/drawing/2014/main" id="{5135657D-D364-7D4D-9215-B72D244239DA}"/>
              </a:ext>
            </a:extLst>
          </p:cNvPr>
          <p:cNvPicPr>
            <a:picLocks noChangeAspect="1"/>
          </p:cNvPicPr>
          <p:nvPr/>
        </p:nvPicPr>
        <p:blipFill rotWithShape="1">
          <a:blip r:embed="rId2"/>
          <a:srcRect l="8631" t="9199" r="11158" b="11166"/>
          <a:stretch/>
        </p:blipFill>
        <p:spPr>
          <a:xfrm>
            <a:off x="11539530" y="4500561"/>
            <a:ext cx="1814512" cy="1800225"/>
          </a:xfrm>
          <a:prstGeom prst="rect">
            <a:avLst/>
          </a:prstGeom>
        </p:spPr>
      </p:pic>
      <p:pic>
        <p:nvPicPr>
          <p:cNvPr id="41" name="Picture 40" descr="A picture containing text, envelope&#10;&#10;Description automatically generated">
            <a:extLst>
              <a:ext uri="{FF2B5EF4-FFF2-40B4-BE49-F238E27FC236}">
                <a16:creationId xmlns:a16="http://schemas.microsoft.com/office/drawing/2014/main" id="{21B3AA3F-4720-EE48-B9D5-F17A50470DA1}"/>
              </a:ext>
            </a:extLst>
          </p:cNvPr>
          <p:cNvPicPr>
            <a:picLocks noChangeAspect="1"/>
          </p:cNvPicPr>
          <p:nvPr/>
        </p:nvPicPr>
        <p:blipFill rotWithShape="1">
          <a:blip r:embed="rId2"/>
          <a:srcRect l="8631" t="9199" r="11158" b="11166"/>
          <a:stretch/>
        </p:blipFill>
        <p:spPr>
          <a:xfrm>
            <a:off x="11553819" y="-871536"/>
            <a:ext cx="1814512" cy="1800225"/>
          </a:xfrm>
          <a:prstGeom prst="rect">
            <a:avLst/>
          </a:prstGeom>
        </p:spPr>
      </p:pic>
      <p:pic>
        <p:nvPicPr>
          <p:cNvPr id="42" name="Picture 41" descr="A picture containing text, envelope&#10;&#10;Description automatically generated">
            <a:extLst>
              <a:ext uri="{FF2B5EF4-FFF2-40B4-BE49-F238E27FC236}">
                <a16:creationId xmlns:a16="http://schemas.microsoft.com/office/drawing/2014/main" id="{76413F87-F10A-034A-8A66-AC6BA66AF5DA}"/>
              </a:ext>
            </a:extLst>
          </p:cNvPr>
          <p:cNvPicPr>
            <a:picLocks noChangeAspect="1"/>
          </p:cNvPicPr>
          <p:nvPr/>
        </p:nvPicPr>
        <p:blipFill rotWithShape="1">
          <a:blip r:embed="rId2"/>
          <a:srcRect l="8631" t="9199" r="11158" b="11166"/>
          <a:stretch/>
        </p:blipFill>
        <p:spPr>
          <a:xfrm>
            <a:off x="11539530" y="6300781"/>
            <a:ext cx="1814512" cy="1800225"/>
          </a:xfrm>
          <a:prstGeom prst="rect">
            <a:avLst/>
          </a:prstGeom>
        </p:spPr>
      </p:pic>
      <p:sp>
        <p:nvSpPr>
          <p:cNvPr id="43" name="TextBox 42">
            <a:extLst>
              <a:ext uri="{FF2B5EF4-FFF2-40B4-BE49-F238E27FC236}">
                <a16:creationId xmlns:a16="http://schemas.microsoft.com/office/drawing/2014/main" id="{0A54F0BE-3AB6-F04C-8EE9-A88FD5144674}"/>
              </a:ext>
            </a:extLst>
          </p:cNvPr>
          <p:cNvSpPr txBox="1"/>
          <p:nvPr/>
        </p:nvSpPr>
        <p:spPr>
          <a:xfrm>
            <a:off x="1581153" y="1251580"/>
            <a:ext cx="4495792" cy="1477328"/>
          </a:xfrm>
          <a:prstGeom prst="rect">
            <a:avLst/>
          </a:prstGeom>
          <a:solidFill>
            <a:srgbClr val="FFFFFF">
              <a:alpha val="69804"/>
            </a:srgbClr>
          </a:solidFill>
        </p:spPr>
        <p:txBody>
          <a:bodyPr wrap="square" rtlCol="0">
            <a:spAutoFit/>
          </a:bodyPr>
          <a:lstStyle/>
          <a:p>
            <a:r>
              <a:rPr lang="fi-FI" dirty="0"/>
              <a:t>Liitä raportti PowerPoint-diaan ja kopioi-liitä-komennoilla täytä dia raportilla, niin että saat luotua kuosin. Avaa dia näytön suuruiseksi ja ota näyttöleike – näin saat kuosin talteen kuvatiedostona. </a:t>
            </a:r>
          </a:p>
        </p:txBody>
      </p:sp>
    </p:spTree>
    <p:extLst>
      <p:ext uri="{BB962C8B-B14F-4D97-AF65-F5344CB8AC3E}">
        <p14:creationId xmlns:p14="http://schemas.microsoft.com/office/powerpoint/2010/main" val="294928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167</Words>
  <Application>Microsoft Office PowerPoint</Application>
  <PresentationFormat>Laajakuva</PresentationFormat>
  <Paragraphs>10</Paragraphs>
  <Slides>3</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vt:i4>
      </vt:variant>
    </vt:vector>
  </HeadingPairs>
  <TitlesOfParts>
    <vt:vector size="7" baseType="lpstr">
      <vt:lpstr>Arial</vt:lpstr>
      <vt:lpstr>Calibri</vt:lpstr>
      <vt:lpstr>Calibri Light</vt:lpstr>
      <vt:lpstr>Office Theme</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Kleemola Leena</dc:creator>
  <cp:lastModifiedBy>Mervi Hokkanen</cp:lastModifiedBy>
  <cp:revision>3</cp:revision>
  <dcterms:created xsi:type="dcterms:W3CDTF">2021-02-17T11:33:20Z</dcterms:created>
  <dcterms:modified xsi:type="dcterms:W3CDTF">2024-04-09T10:18:31Z</dcterms:modified>
</cp:coreProperties>
</file>