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281" r:id="rId4"/>
    <p:sldId id="284" r:id="rId5"/>
    <p:sldId id="283" r:id="rId6"/>
    <p:sldId id="285" r:id="rId7"/>
    <p:sldId id="286" r:id="rId8"/>
    <p:sldId id="270" r:id="rId9"/>
    <p:sldId id="287" r:id="rId10"/>
    <p:sldId id="278" r:id="rId11"/>
    <p:sldId id="276" r:id="rId12"/>
    <p:sldId id="288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8D2700"/>
    <a:srgbClr val="82683E"/>
    <a:srgbClr val="7B6E59"/>
    <a:srgbClr val="CC6600"/>
    <a:srgbClr val="CC0099"/>
    <a:srgbClr val="FFAE00"/>
    <a:srgbClr val="FAF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B09B8A-7F6A-4694-8B21-83ED8E49BD53}" v="52" dt="2025-01-06T08:40:38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86434" autoAdjust="0"/>
  </p:normalViewPr>
  <p:slideViewPr>
    <p:cSldViewPr>
      <p:cViewPr varScale="1">
        <p:scale>
          <a:sx n="54" d="100"/>
          <a:sy n="54" d="100"/>
        </p:scale>
        <p:origin x="13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vi Hokkanen" userId="fe617ef1-ff71-43ec-8b18-fa3d76602dd2" providerId="ADAL" clId="{E2B09B8A-7F6A-4694-8B21-83ED8E49BD53}"/>
    <pc:docChg chg="undo custSel addSld delSld modSld sldOrd">
      <pc:chgData name="Mervi Hokkanen" userId="fe617ef1-ff71-43ec-8b18-fa3d76602dd2" providerId="ADAL" clId="{E2B09B8A-7F6A-4694-8B21-83ED8E49BD53}" dt="2025-01-06T08:42:13.384" v="2038" actId="20577"/>
      <pc:docMkLst>
        <pc:docMk/>
      </pc:docMkLst>
      <pc:sldChg chg="modSp mod">
        <pc:chgData name="Mervi Hokkanen" userId="fe617ef1-ff71-43ec-8b18-fa3d76602dd2" providerId="ADAL" clId="{E2B09B8A-7F6A-4694-8B21-83ED8E49BD53}" dt="2025-01-06T07:46:22.528" v="665" actId="20577"/>
        <pc:sldMkLst>
          <pc:docMk/>
          <pc:sldMk cId="0" sldId="256"/>
        </pc:sldMkLst>
        <pc:spChg chg="mod">
          <ac:chgData name="Mervi Hokkanen" userId="fe617ef1-ff71-43ec-8b18-fa3d76602dd2" providerId="ADAL" clId="{E2B09B8A-7F6A-4694-8B21-83ED8E49BD53}" dt="2025-01-06T07:46:22.528" v="665" actId="20577"/>
          <ac:spMkLst>
            <pc:docMk/>
            <pc:sldMk cId="0" sldId="256"/>
            <ac:spMk id="3075" creationId="{EA2EBE3C-0E6A-4D97-05ED-076451E513AF}"/>
          </ac:spMkLst>
        </pc:spChg>
      </pc:sldChg>
      <pc:sldChg chg="del">
        <pc:chgData name="Mervi Hokkanen" userId="fe617ef1-ff71-43ec-8b18-fa3d76602dd2" providerId="ADAL" clId="{E2B09B8A-7F6A-4694-8B21-83ED8E49BD53}" dt="2025-01-06T07:54:56.660" v="826" actId="47"/>
        <pc:sldMkLst>
          <pc:docMk/>
          <pc:sldMk cId="0" sldId="260"/>
        </pc:sldMkLst>
      </pc:sldChg>
      <pc:sldChg chg="addSp modSp del mod">
        <pc:chgData name="Mervi Hokkanen" userId="fe617ef1-ff71-43ec-8b18-fa3d76602dd2" providerId="ADAL" clId="{E2B09B8A-7F6A-4694-8B21-83ED8E49BD53}" dt="2025-01-06T08:40:24.125" v="1848" actId="47"/>
        <pc:sldMkLst>
          <pc:docMk/>
          <pc:sldMk cId="0" sldId="267"/>
        </pc:sldMkLst>
        <pc:spChg chg="add mod">
          <ac:chgData name="Mervi Hokkanen" userId="fe617ef1-ff71-43ec-8b18-fa3d76602dd2" providerId="ADAL" clId="{E2B09B8A-7F6A-4694-8B21-83ED8E49BD53}" dt="2025-01-06T07:54:20.619" v="821" actId="1076"/>
          <ac:spMkLst>
            <pc:docMk/>
            <pc:sldMk cId="0" sldId="267"/>
            <ac:spMk id="4" creationId="{75940A00-3452-3546-8AE6-74F97DA19E54}"/>
          </ac:spMkLst>
        </pc:spChg>
      </pc:sldChg>
      <pc:sldChg chg="delSp modSp del mod">
        <pc:chgData name="Mervi Hokkanen" userId="fe617ef1-ff71-43ec-8b18-fa3d76602dd2" providerId="ADAL" clId="{E2B09B8A-7F6A-4694-8B21-83ED8E49BD53}" dt="2025-01-06T08:00:48.149" v="1286" actId="47"/>
        <pc:sldMkLst>
          <pc:docMk/>
          <pc:sldMk cId="0" sldId="268"/>
        </pc:sldMkLst>
        <pc:spChg chg="del mod">
          <ac:chgData name="Mervi Hokkanen" userId="fe617ef1-ff71-43ec-8b18-fa3d76602dd2" providerId="ADAL" clId="{E2B09B8A-7F6A-4694-8B21-83ED8E49BD53}" dt="2025-01-06T07:55:16.034" v="828" actId="478"/>
          <ac:spMkLst>
            <pc:docMk/>
            <pc:sldMk cId="0" sldId="268"/>
            <ac:spMk id="8194" creationId="{5FEBB5BC-6CFD-35C2-D005-D7F7FC4FB9B7}"/>
          </ac:spMkLst>
        </pc:spChg>
        <pc:picChg chg="del">
          <ac:chgData name="Mervi Hokkanen" userId="fe617ef1-ff71-43ec-8b18-fa3d76602dd2" providerId="ADAL" clId="{E2B09B8A-7F6A-4694-8B21-83ED8E49BD53}" dt="2025-01-06T07:54:00.056" v="817" actId="478"/>
          <ac:picMkLst>
            <pc:docMk/>
            <pc:sldMk cId="0" sldId="268"/>
            <ac:picMk id="8195" creationId="{CD573B4F-4EE4-341B-882F-76D7FB00E400}"/>
          </ac:picMkLst>
        </pc:picChg>
      </pc:sldChg>
      <pc:sldChg chg="modSp mod">
        <pc:chgData name="Mervi Hokkanen" userId="fe617ef1-ff71-43ec-8b18-fa3d76602dd2" providerId="ADAL" clId="{E2B09B8A-7F6A-4694-8B21-83ED8E49BD53}" dt="2025-01-06T07:53:49.160" v="816" actId="207"/>
        <pc:sldMkLst>
          <pc:docMk/>
          <pc:sldMk cId="0" sldId="270"/>
        </pc:sldMkLst>
        <pc:spChg chg="mod">
          <ac:chgData name="Mervi Hokkanen" userId="fe617ef1-ff71-43ec-8b18-fa3d76602dd2" providerId="ADAL" clId="{E2B09B8A-7F6A-4694-8B21-83ED8E49BD53}" dt="2025-01-06T07:53:49.160" v="816" actId="207"/>
          <ac:spMkLst>
            <pc:docMk/>
            <pc:sldMk cId="0" sldId="270"/>
            <ac:spMk id="7172" creationId="{53EEB5CF-90A0-D38A-31F6-73071A34B91B}"/>
          </ac:spMkLst>
        </pc:spChg>
      </pc:sldChg>
      <pc:sldChg chg="del">
        <pc:chgData name="Mervi Hokkanen" userId="fe617ef1-ff71-43ec-8b18-fa3d76602dd2" providerId="ADAL" clId="{E2B09B8A-7F6A-4694-8B21-83ED8E49BD53}" dt="2025-01-06T07:57:17.425" v="846" actId="47"/>
        <pc:sldMkLst>
          <pc:docMk/>
          <pc:sldMk cId="0" sldId="272"/>
        </pc:sldMkLst>
      </pc:sldChg>
      <pc:sldChg chg="addSp delSp modSp del mod ord">
        <pc:chgData name="Mervi Hokkanen" userId="fe617ef1-ff71-43ec-8b18-fa3d76602dd2" providerId="ADAL" clId="{E2B09B8A-7F6A-4694-8B21-83ED8E49BD53}" dt="2025-01-06T08:06:53.232" v="1448" actId="47"/>
        <pc:sldMkLst>
          <pc:docMk/>
          <pc:sldMk cId="0" sldId="273"/>
        </pc:sldMkLst>
        <pc:spChg chg="add mod">
          <ac:chgData name="Mervi Hokkanen" userId="fe617ef1-ff71-43ec-8b18-fa3d76602dd2" providerId="ADAL" clId="{E2B09B8A-7F6A-4694-8B21-83ED8E49BD53}" dt="2025-01-06T08:02:19.071" v="1365" actId="1076"/>
          <ac:spMkLst>
            <pc:docMk/>
            <pc:sldMk cId="0" sldId="273"/>
            <ac:spMk id="3" creationId="{5CCA3F85-237B-EC8A-D1F4-9899D6E505CE}"/>
          </ac:spMkLst>
        </pc:spChg>
        <pc:spChg chg="del mod">
          <ac:chgData name="Mervi Hokkanen" userId="fe617ef1-ff71-43ec-8b18-fa3d76602dd2" providerId="ADAL" clId="{E2B09B8A-7F6A-4694-8B21-83ED8E49BD53}" dt="2025-01-06T07:41:22.377" v="405"/>
          <ac:spMkLst>
            <pc:docMk/>
            <pc:sldMk cId="0" sldId="273"/>
            <ac:spMk id="14338" creationId="{7048D8F4-18F6-CF7F-C1CE-211A1CDABD35}"/>
          </ac:spMkLst>
        </pc:spChg>
        <pc:spChg chg="mod">
          <ac:chgData name="Mervi Hokkanen" userId="fe617ef1-ff71-43ec-8b18-fa3d76602dd2" providerId="ADAL" clId="{E2B09B8A-7F6A-4694-8B21-83ED8E49BD53}" dt="2025-01-06T08:01:40.337" v="1332" actId="20577"/>
          <ac:spMkLst>
            <pc:docMk/>
            <pc:sldMk cId="0" sldId="273"/>
            <ac:spMk id="14339" creationId="{1955A6BC-7081-47C2-5AEC-6B9F60F929FD}"/>
          </ac:spMkLst>
        </pc:spChg>
        <pc:spChg chg="del">
          <ac:chgData name="Mervi Hokkanen" userId="fe617ef1-ff71-43ec-8b18-fa3d76602dd2" providerId="ADAL" clId="{E2B09B8A-7F6A-4694-8B21-83ED8E49BD53}" dt="2025-01-06T07:46:15.417" v="663" actId="478"/>
          <ac:spMkLst>
            <pc:docMk/>
            <pc:sldMk cId="0" sldId="273"/>
            <ac:spMk id="14340" creationId="{E4148208-EA74-1FE8-8B7E-EAB9A485E906}"/>
          </ac:spMkLst>
        </pc:spChg>
      </pc:sldChg>
      <pc:sldChg chg="del">
        <pc:chgData name="Mervi Hokkanen" userId="fe617ef1-ff71-43ec-8b18-fa3d76602dd2" providerId="ADAL" clId="{E2B09B8A-7F6A-4694-8B21-83ED8E49BD53}" dt="2025-01-06T07:54:43.198" v="825" actId="47"/>
        <pc:sldMkLst>
          <pc:docMk/>
          <pc:sldMk cId="0" sldId="275"/>
        </pc:sldMkLst>
      </pc:sldChg>
      <pc:sldChg chg="modSp mod">
        <pc:chgData name="Mervi Hokkanen" userId="fe617ef1-ff71-43ec-8b18-fa3d76602dd2" providerId="ADAL" clId="{E2B09B8A-7F6A-4694-8B21-83ED8E49BD53}" dt="2025-01-06T08:16:20.698" v="1847" actId="20577"/>
        <pc:sldMkLst>
          <pc:docMk/>
          <pc:sldMk cId="0" sldId="276"/>
        </pc:sldMkLst>
        <pc:spChg chg="mod">
          <ac:chgData name="Mervi Hokkanen" userId="fe617ef1-ff71-43ec-8b18-fa3d76602dd2" providerId="ADAL" clId="{E2B09B8A-7F6A-4694-8B21-83ED8E49BD53}" dt="2025-01-06T08:16:20.698" v="1847" actId="20577"/>
          <ac:spMkLst>
            <pc:docMk/>
            <pc:sldMk cId="0" sldId="276"/>
            <ac:spMk id="3" creationId="{E5552369-50A6-F4F2-AE9A-9EE65D8831AC}"/>
          </ac:spMkLst>
        </pc:spChg>
      </pc:sldChg>
      <pc:sldChg chg="del">
        <pc:chgData name="Mervi Hokkanen" userId="fe617ef1-ff71-43ec-8b18-fa3d76602dd2" providerId="ADAL" clId="{E2B09B8A-7F6A-4694-8B21-83ED8E49BD53}" dt="2025-01-06T08:09:02.802" v="1464" actId="47"/>
        <pc:sldMkLst>
          <pc:docMk/>
          <pc:sldMk cId="0" sldId="277"/>
        </pc:sldMkLst>
      </pc:sldChg>
      <pc:sldChg chg="delSp modSp mod ord">
        <pc:chgData name="Mervi Hokkanen" userId="fe617ef1-ff71-43ec-8b18-fa3d76602dd2" providerId="ADAL" clId="{E2B09B8A-7F6A-4694-8B21-83ED8E49BD53}" dt="2025-01-06T08:13:01.466" v="1567"/>
        <pc:sldMkLst>
          <pc:docMk/>
          <pc:sldMk cId="0" sldId="278"/>
        </pc:sldMkLst>
        <pc:spChg chg="del">
          <ac:chgData name="Mervi Hokkanen" userId="fe617ef1-ff71-43ec-8b18-fa3d76602dd2" providerId="ADAL" clId="{E2B09B8A-7F6A-4694-8B21-83ED8E49BD53}" dt="2025-01-06T08:09:44.812" v="1488" actId="478"/>
          <ac:spMkLst>
            <pc:docMk/>
            <pc:sldMk cId="0" sldId="278"/>
            <ac:spMk id="4" creationId="{F7E4248F-23B7-F724-564E-14FA54D0C72A}"/>
          </ac:spMkLst>
        </pc:spChg>
        <pc:spChg chg="mod">
          <ac:chgData name="Mervi Hokkanen" userId="fe617ef1-ff71-43ec-8b18-fa3d76602dd2" providerId="ADAL" clId="{E2B09B8A-7F6A-4694-8B21-83ED8E49BD53}" dt="2025-01-06T08:09:48.913" v="1489" actId="1076"/>
          <ac:spMkLst>
            <pc:docMk/>
            <pc:sldMk cId="0" sldId="278"/>
            <ac:spMk id="13317" creationId="{172CED50-8723-5E18-BEF6-1F5A61CA61B9}"/>
          </ac:spMkLst>
        </pc:spChg>
      </pc:sldChg>
      <pc:sldChg chg="del">
        <pc:chgData name="Mervi Hokkanen" userId="fe617ef1-ff71-43ec-8b18-fa3d76602dd2" providerId="ADAL" clId="{E2B09B8A-7F6A-4694-8B21-83ED8E49BD53}" dt="2025-01-06T08:08:40.588" v="1463" actId="47"/>
        <pc:sldMkLst>
          <pc:docMk/>
          <pc:sldMk cId="0" sldId="279"/>
        </pc:sldMkLst>
      </pc:sldChg>
      <pc:sldChg chg="addSp delSp modSp mod">
        <pc:chgData name="Mervi Hokkanen" userId="fe617ef1-ff71-43ec-8b18-fa3d76602dd2" providerId="ADAL" clId="{E2B09B8A-7F6A-4694-8B21-83ED8E49BD53}" dt="2025-01-06T07:34:11.384" v="38" actId="1076"/>
        <pc:sldMkLst>
          <pc:docMk/>
          <pc:sldMk cId="0" sldId="280"/>
        </pc:sldMkLst>
        <pc:spChg chg="add del">
          <ac:chgData name="Mervi Hokkanen" userId="fe617ef1-ff71-43ec-8b18-fa3d76602dd2" providerId="ADAL" clId="{E2B09B8A-7F6A-4694-8B21-83ED8E49BD53}" dt="2025-01-06T07:31:59.664" v="15" actId="478"/>
          <ac:spMkLst>
            <pc:docMk/>
            <pc:sldMk cId="0" sldId="280"/>
            <ac:spMk id="2" creationId="{565FD46E-7D59-02C6-C3A7-C02CF7028DF6}"/>
          </ac:spMkLst>
        </pc:spChg>
        <pc:spChg chg="add del">
          <ac:chgData name="Mervi Hokkanen" userId="fe617ef1-ff71-43ec-8b18-fa3d76602dd2" providerId="ADAL" clId="{E2B09B8A-7F6A-4694-8B21-83ED8E49BD53}" dt="2025-01-06T07:32:54.407" v="17" actId="478"/>
          <ac:spMkLst>
            <pc:docMk/>
            <pc:sldMk cId="0" sldId="280"/>
            <ac:spMk id="3" creationId="{58D25AE3-5653-D35B-B2E0-599693CD6426}"/>
          </ac:spMkLst>
        </pc:spChg>
        <pc:spChg chg="del mod">
          <ac:chgData name="Mervi Hokkanen" userId="fe617ef1-ff71-43ec-8b18-fa3d76602dd2" providerId="ADAL" clId="{E2B09B8A-7F6A-4694-8B21-83ED8E49BD53}" dt="2025-01-06T07:33:42.124" v="32" actId="478"/>
          <ac:spMkLst>
            <pc:docMk/>
            <pc:sldMk cId="0" sldId="280"/>
            <ac:spMk id="4" creationId="{ADCAF5BB-8FF0-21B9-6D38-B6FB7F27D626}"/>
          </ac:spMkLst>
        </pc:spChg>
        <pc:spChg chg="del">
          <ac:chgData name="Mervi Hokkanen" userId="fe617ef1-ff71-43ec-8b18-fa3d76602dd2" providerId="ADAL" clId="{E2B09B8A-7F6A-4694-8B21-83ED8E49BD53}" dt="2025-01-06T07:31:30.625" v="12" actId="478"/>
          <ac:spMkLst>
            <pc:docMk/>
            <pc:sldMk cId="0" sldId="280"/>
            <ac:spMk id="6" creationId="{5D271055-28B8-11FB-1571-4F5CC3D7930A}"/>
          </ac:spMkLst>
        </pc:spChg>
        <pc:picChg chg="add mod">
          <ac:chgData name="Mervi Hokkanen" userId="fe617ef1-ff71-43ec-8b18-fa3d76602dd2" providerId="ADAL" clId="{E2B09B8A-7F6A-4694-8B21-83ED8E49BD53}" dt="2025-01-06T07:34:09.304" v="37" actId="1076"/>
          <ac:picMkLst>
            <pc:docMk/>
            <pc:sldMk cId="0" sldId="280"/>
            <ac:picMk id="7" creationId="{0EC86672-4505-BD27-309A-DC0314201D9B}"/>
          </ac:picMkLst>
        </pc:picChg>
        <pc:picChg chg="add mod">
          <ac:chgData name="Mervi Hokkanen" userId="fe617ef1-ff71-43ec-8b18-fa3d76602dd2" providerId="ADAL" clId="{E2B09B8A-7F6A-4694-8B21-83ED8E49BD53}" dt="2025-01-06T07:34:11.384" v="38" actId="1076"/>
          <ac:picMkLst>
            <pc:docMk/>
            <pc:sldMk cId="0" sldId="280"/>
            <ac:picMk id="9" creationId="{406D4FE7-9CE0-2832-D6E7-18E01A9E3203}"/>
          </ac:picMkLst>
        </pc:picChg>
      </pc:sldChg>
      <pc:sldChg chg="modSp mod">
        <pc:chgData name="Mervi Hokkanen" userId="fe617ef1-ff71-43ec-8b18-fa3d76602dd2" providerId="ADAL" clId="{E2B09B8A-7F6A-4694-8B21-83ED8E49BD53}" dt="2025-01-06T08:01:05.383" v="1288" actId="1076"/>
        <pc:sldMkLst>
          <pc:docMk/>
          <pc:sldMk cId="0" sldId="281"/>
        </pc:sldMkLst>
        <pc:spChg chg="mod">
          <ac:chgData name="Mervi Hokkanen" userId="fe617ef1-ff71-43ec-8b18-fa3d76602dd2" providerId="ADAL" clId="{E2B09B8A-7F6A-4694-8B21-83ED8E49BD53}" dt="2025-01-06T08:01:05.383" v="1288" actId="1076"/>
          <ac:spMkLst>
            <pc:docMk/>
            <pc:sldMk cId="0" sldId="281"/>
            <ac:spMk id="5" creationId="{B8FC6C86-20CD-A89E-A27B-0B6D5D5DBCC6}"/>
          </ac:spMkLst>
        </pc:spChg>
      </pc:sldChg>
      <pc:sldChg chg="del">
        <pc:chgData name="Mervi Hokkanen" userId="fe617ef1-ff71-43ec-8b18-fa3d76602dd2" providerId="ADAL" clId="{E2B09B8A-7F6A-4694-8B21-83ED8E49BD53}" dt="2025-01-06T07:57:18.317" v="847" actId="47"/>
        <pc:sldMkLst>
          <pc:docMk/>
          <pc:sldMk cId="4237921061" sldId="282"/>
        </pc:sldMkLst>
      </pc:sldChg>
      <pc:sldChg chg="addSp delSp modSp new mod">
        <pc:chgData name="Mervi Hokkanen" userId="fe617ef1-ff71-43ec-8b18-fa3d76602dd2" providerId="ADAL" clId="{E2B09B8A-7F6A-4694-8B21-83ED8E49BD53}" dt="2025-01-06T08:14:42.332" v="1663" actId="1076"/>
        <pc:sldMkLst>
          <pc:docMk/>
          <pc:sldMk cId="1801537134" sldId="283"/>
        </pc:sldMkLst>
        <pc:spChg chg="del">
          <ac:chgData name="Mervi Hokkanen" userId="fe617ef1-ff71-43ec-8b18-fa3d76602dd2" providerId="ADAL" clId="{E2B09B8A-7F6A-4694-8B21-83ED8E49BD53}" dt="2025-01-06T07:41:34.866" v="411" actId="478"/>
          <ac:spMkLst>
            <pc:docMk/>
            <pc:sldMk cId="1801537134" sldId="283"/>
            <ac:spMk id="2" creationId="{5FB0804D-265C-8F00-2A22-336C44134191}"/>
          </ac:spMkLst>
        </pc:spChg>
        <pc:spChg chg="add mod">
          <ac:chgData name="Mervi Hokkanen" userId="fe617ef1-ff71-43ec-8b18-fa3d76602dd2" providerId="ADAL" clId="{E2B09B8A-7F6A-4694-8B21-83ED8E49BD53}" dt="2025-01-06T08:14:42.332" v="1663" actId="1076"/>
          <ac:spMkLst>
            <pc:docMk/>
            <pc:sldMk cId="1801537134" sldId="283"/>
            <ac:spMk id="3" creationId="{A07DA8ED-B3F9-3E68-7037-678FB259787C}"/>
          </ac:spMkLst>
        </pc:spChg>
        <pc:spChg chg="add mod">
          <ac:chgData name="Mervi Hokkanen" userId="fe617ef1-ff71-43ec-8b18-fa3d76602dd2" providerId="ADAL" clId="{E2B09B8A-7F6A-4694-8B21-83ED8E49BD53}" dt="2025-01-06T08:05:46.091" v="1419" actId="20577"/>
          <ac:spMkLst>
            <pc:docMk/>
            <pc:sldMk cId="1801537134" sldId="283"/>
            <ac:spMk id="4" creationId="{CB9F1E56-F746-309F-1D3B-84367FA11A2E}"/>
          </ac:spMkLst>
        </pc:spChg>
        <pc:picChg chg="add mod">
          <ac:chgData name="Mervi Hokkanen" userId="fe617ef1-ff71-43ec-8b18-fa3d76602dd2" providerId="ADAL" clId="{E2B09B8A-7F6A-4694-8B21-83ED8E49BD53}" dt="2025-01-06T07:48:07.966" v="753" actId="1076"/>
          <ac:picMkLst>
            <pc:docMk/>
            <pc:sldMk cId="1801537134" sldId="283"/>
            <ac:picMk id="2050" creationId="{DEC8A5E5-B568-B2B2-C879-22FE00EA8B77}"/>
          </ac:picMkLst>
        </pc:picChg>
      </pc:sldChg>
      <pc:sldChg chg="addSp delSp modSp new mod">
        <pc:chgData name="Mervi Hokkanen" userId="fe617ef1-ff71-43ec-8b18-fa3d76602dd2" providerId="ADAL" clId="{E2B09B8A-7F6A-4694-8B21-83ED8E49BD53}" dt="2025-01-06T08:01:46.504" v="1334" actId="1076"/>
        <pc:sldMkLst>
          <pc:docMk/>
          <pc:sldMk cId="1854913908" sldId="284"/>
        </pc:sldMkLst>
        <pc:spChg chg="del">
          <ac:chgData name="Mervi Hokkanen" userId="fe617ef1-ff71-43ec-8b18-fa3d76602dd2" providerId="ADAL" clId="{E2B09B8A-7F6A-4694-8B21-83ED8E49BD53}" dt="2025-01-06T07:43:46.320" v="529" actId="478"/>
          <ac:spMkLst>
            <pc:docMk/>
            <pc:sldMk cId="1854913908" sldId="284"/>
            <ac:spMk id="2" creationId="{03AEA9B9-E69C-7C46-A382-24DC811913B7}"/>
          </ac:spMkLst>
        </pc:spChg>
        <pc:spChg chg="del">
          <ac:chgData name="Mervi Hokkanen" userId="fe617ef1-ff71-43ec-8b18-fa3d76602dd2" providerId="ADAL" clId="{E2B09B8A-7F6A-4694-8B21-83ED8E49BD53}" dt="2025-01-06T07:43:48.324" v="530" actId="478"/>
          <ac:spMkLst>
            <pc:docMk/>
            <pc:sldMk cId="1854913908" sldId="284"/>
            <ac:spMk id="3" creationId="{6F206E21-3A38-6219-1A8D-C026B06D5187}"/>
          </ac:spMkLst>
        </pc:spChg>
        <pc:spChg chg="add mod">
          <ac:chgData name="Mervi Hokkanen" userId="fe617ef1-ff71-43ec-8b18-fa3d76602dd2" providerId="ADAL" clId="{E2B09B8A-7F6A-4694-8B21-83ED8E49BD53}" dt="2025-01-06T08:01:46.504" v="1334" actId="1076"/>
          <ac:spMkLst>
            <pc:docMk/>
            <pc:sldMk cId="1854913908" sldId="284"/>
            <ac:spMk id="5" creationId="{47FCBB86-B7C1-FAA0-6441-5F8575A0B15A}"/>
          </ac:spMkLst>
        </pc:spChg>
      </pc:sldChg>
      <pc:sldChg chg="addSp delSp modSp new mod">
        <pc:chgData name="Mervi Hokkanen" userId="fe617ef1-ff71-43ec-8b18-fa3d76602dd2" providerId="ADAL" clId="{E2B09B8A-7F6A-4694-8B21-83ED8E49BD53}" dt="2025-01-06T08:06:40.392" v="1447" actId="20577"/>
        <pc:sldMkLst>
          <pc:docMk/>
          <pc:sldMk cId="1147525739" sldId="285"/>
        </pc:sldMkLst>
        <pc:spChg chg="del">
          <ac:chgData name="Mervi Hokkanen" userId="fe617ef1-ff71-43ec-8b18-fa3d76602dd2" providerId="ADAL" clId="{E2B09B8A-7F6A-4694-8B21-83ED8E49BD53}" dt="2025-01-06T07:51:55.195" v="759" actId="478"/>
          <ac:spMkLst>
            <pc:docMk/>
            <pc:sldMk cId="1147525739" sldId="285"/>
            <ac:spMk id="2" creationId="{BCC7E794-D136-F3C2-F2D2-54B9063774BF}"/>
          </ac:spMkLst>
        </pc:spChg>
        <pc:spChg chg="add del mod">
          <ac:chgData name="Mervi Hokkanen" userId="fe617ef1-ff71-43ec-8b18-fa3d76602dd2" providerId="ADAL" clId="{E2B09B8A-7F6A-4694-8B21-83ED8E49BD53}" dt="2025-01-06T08:06:32.779" v="1446" actId="478"/>
          <ac:spMkLst>
            <pc:docMk/>
            <pc:sldMk cId="1147525739" sldId="285"/>
            <ac:spMk id="3" creationId="{A9B996C7-B106-0644-BAEA-4466A55E6908}"/>
          </ac:spMkLst>
        </pc:spChg>
        <pc:spChg chg="add mod">
          <ac:chgData name="Mervi Hokkanen" userId="fe617ef1-ff71-43ec-8b18-fa3d76602dd2" providerId="ADAL" clId="{E2B09B8A-7F6A-4694-8B21-83ED8E49BD53}" dt="2025-01-06T07:53:32.890" v="814" actId="1076"/>
          <ac:spMkLst>
            <pc:docMk/>
            <pc:sldMk cId="1147525739" sldId="285"/>
            <ac:spMk id="5" creationId="{7AC72C59-53B3-F5D5-F053-8115461EC5A1}"/>
          </ac:spMkLst>
        </pc:spChg>
        <pc:spChg chg="add mod">
          <ac:chgData name="Mervi Hokkanen" userId="fe617ef1-ff71-43ec-8b18-fa3d76602dd2" providerId="ADAL" clId="{E2B09B8A-7F6A-4694-8B21-83ED8E49BD53}" dt="2025-01-06T08:06:40.392" v="1447" actId="20577"/>
          <ac:spMkLst>
            <pc:docMk/>
            <pc:sldMk cId="1147525739" sldId="285"/>
            <ac:spMk id="7" creationId="{E2B53020-1C9D-D47F-EA72-ACE5DC4D66BF}"/>
          </ac:spMkLst>
        </pc:spChg>
        <pc:picChg chg="add mod">
          <ac:chgData name="Mervi Hokkanen" userId="fe617ef1-ff71-43ec-8b18-fa3d76602dd2" providerId="ADAL" clId="{E2B09B8A-7F6A-4694-8B21-83ED8E49BD53}" dt="2025-01-06T07:52:13.259" v="763" actId="1038"/>
          <ac:picMkLst>
            <pc:docMk/>
            <pc:sldMk cId="1147525739" sldId="285"/>
            <ac:picMk id="3074" creationId="{D6CAA71E-7533-F5F4-0694-52A476980CCC}"/>
          </ac:picMkLst>
        </pc:picChg>
      </pc:sldChg>
      <pc:sldChg chg="addSp delSp modSp new mod">
        <pc:chgData name="Mervi Hokkanen" userId="fe617ef1-ff71-43ec-8b18-fa3d76602dd2" providerId="ADAL" clId="{E2B09B8A-7F6A-4694-8B21-83ED8E49BD53}" dt="2025-01-06T08:08:26.389" v="1462" actId="113"/>
        <pc:sldMkLst>
          <pc:docMk/>
          <pc:sldMk cId="210637482" sldId="286"/>
        </pc:sldMkLst>
        <pc:spChg chg="del">
          <ac:chgData name="Mervi Hokkanen" userId="fe617ef1-ff71-43ec-8b18-fa3d76602dd2" providerId="ADAL" clId="{E2B09B8A-7F6A-4694-8B21-83ED8E49BD53}" dt="2025-01-06T07:57:53.006" v="849" actId="478"/>
          <ac:spMkLst>
            <pc:docMk/>
            <pc:sldMk cId="210637482" sldId="286"/>
            <ac:spMk id="2" creationId="{1057C37D-823B-7C61-82E6-01F63382EA83}"/>
          </ac:spMkLst>
        </pc:spChg>
        <pc:spChg chg="add mod">
          <ac:chgData name="Mervi Hokkanen" userId="fe617ef1-ff71-43ec-8b18-fa3d76602dd2" providerId="ADAL" clId="{E2B09B8A-7F6A-4694-8B21-83ED8E49BD53}" dt="2025-01-06T08:08:26.389" v="1462" actId="113"/>
          <ac:spMkLst>
            <pc:docMk/>
            <pc:sldMk cId="210637482" sldId="286"/>
            <ac:spMk id="3" creationId="{4E7496AE-A686-E4D4-144C-2D7EEA83846C}"/>
          </ac:spMkLst>
        </pc:spChg>
      </pc:sldChg>
      <pc:sldChg chg="addSp delSp modSp new mod">
        <pc:chgData name="Mervi Hokkanen" userId="fe617ef1-ff71-43ec-8b18-fa3d76602dd2" providerId="ADAL" clId="{E2B09B8A-7F6A-4694-8B21-83ED8E49BD53}" dt="2025-01-06T08:14:28.394" v="1662" actId="255"/>
        <pc:sldMkLst>
          <pc:docMk/>
          <pc:sldMk cId="317815185" sldId="287"/>
        </pc:sldMkLst>
        <pc:spChg chg="del">
          <ac:chgData name="Mervi Hokkanen" userId="fe617ef1-ff71-43ec-8b18-fa3d76602dd2" providerId="ADAL" clId="{E2B09B8A-7F6A-4694-8B21-83ED8E49BD53}" dt="2025-01-06T08:10:01.035" v="1492" actId="478"/>
          <ac:spMkLst>
            <pc:docMk/>
            <pc:sldMk cId="317815185" sldId="287"/>
            <ac:spMk id="2" creationId="{003BB370-368A-4E58-B5F1-67EFE4601835}"/>
          </ac:spMkLst>
        </pc:spChg>
        <pc:spChg chg="del">
          <ac:chgData name="Mervi Hokkanen" userId="fe617ef1-ff71-43ec-8b18-fa3d76602dd2" providerId="ADAL" clId="{E2B09B8A-7F6A-4694-8B21-83ED8E49BD53}" dt="2025-01-06T08:09:59.204" v="1491" actId="478"/>
          <ac:spMkLst>
            <pc:docMk/>
            <pc:sldMk cId="317815185" sldId="287"/>
            <ac:spMk id="3" creationId="{63A04A35-64FF-5B39-0DB1-E05653B569B2}"/>
          </ac:spMkLst>
        </pc:spChg>
        <pc:spChg chg="add mod">
          <ac:chgData name="Mervi Hokkanen" userId="fe617ef1-ff71-43ec-8b18-fa3d76602dd2" providerId="ADAL" clId="{E2B09B8A-7F6A-4694-8B21-83ED8E49BD53}" dt="2025-01-06T08:14:28.394" v="1662" actId="255"/>
          <ac:spMkLst>
            <pc:docMk/>
            <pc:sldMk cId="317815185" sldId="287"/>
            <ac:spMk id="4" creationId="{60586209-C3D6-0E52-A944-FEA94AA5BEE1}"/>
          </ac:spMkLst>
        </pc:spChg>
        <pc:spChg chg="add mod">
          <ac:chgData name="Mervi Hokkanen" userId="fe617ef1-ff71-43ec-8b18-fa3d76602dd2" providerId="ADAL" clId="{E2B09B8A-7F6A-4694-8B21-83ED8E49BD53}" dt="2025-01-06T08:13:50.555" v="1574" actId="1036"/>
          <ac:spMkLst>
            <pc:docMk/>
            <pc:sldMk cId="317815185" sldId="287"/>
            <ac:spMk id="6" creationId="{10D46EEB-92E3-E0EA-1BB2-162CB04E1847}"/>
          </ac:spMkLst>
        </pc:spChg>
        <pc:picChg chg="add del">
          <ac:chgData name="Mervi Hokkanen" userId="fe617ef1-ff71-43ec-8b18-fa3d76602dd2" providerId="ADAL" clId="{E2B09B8A-7F6A-4694-8B21-83ED8E49BD53}" dt="2025-01-06T08:10:37.930" v="1494" actId="478"/>
          <ac:picMkLst>
            <pc:docMk/>
            <pc:sldMk cId="317815185" sldId="287"/>
            <ac:picMk id="4098" creationId="{C5586564-DB8F-DDDA-F0A2-8641EECE6078}"/>
          </ac:picMkLst>
        </pc:picChg>
        <pc:picChg chg="add del">
          <ac:chgData name="Mervi Hokkanen" userId="fe617ef1-ff71-43ec-8b18-fa3d76602dd2" providerId="ADAL" clId="{E2B09B8A-7F6A-4694-8B21-83ED8E49BD53}" dt="2025-01-06T08:10:52.438" v="1496" actId="478"/>
          <ac:picMkLst>
            <pc:docMk/>
            <pc:sldMk cId="317815185" sldId="287"/>
            <ac:picMk id="4100" creationId="{B24DB8C9-00DA-038A-8C31-7F2DF4B68DD2}"/>
          </ac:picMkLst>
        </pc:picChg>
        <pc:picChg chg="add del">
          <ac:chgData name="Mervi Hokkanen" userId="fe617ef1-ff71-43ec-8b18-fa3d76602dd2" providerId="ADAL" clId="{E2B09B8A-7F6A-4694-8B21-83ED8E49BD53}" dt="2025-01-06T08:11:03.501" v="1498" actId="478"/>
          <ac:picMkLst>
            <pc:docMk/>
            <pc:sldMk cId="317815185" sldId="287"/>
            <ac:picMk id="4102" creationId="{D87D2722-C9DB-73A6-2CE1-F5E6CB5725FA}"/>
          </ac:picMkLst>
        </pc:picChg>
        <pc:picChg chg="add mod">
          <ac:chgData name="Mervi Hokkanen" userId="fe617ef1-ff71-43ec-8b18-fa3d76602dd2" providerId="ADAL" clId="{E2B09B8A-7F6A-4694-8B21-83ED8E49BD53}" dt="2025-01-06T08:13:35.526" v="1570" actId="1076"/>
          <ac:picMkLst>
            <pc:docMk/>
            <pc:sldMk cId="317815185" sldId="287"/>
            <ac:picMk id="4104" creationId="{F62F32F6-4F8C-28BB-6C7B-F25C1B41337F}"/>
          </ac:picMkLst>
        </pc:picChg>
      </pc:sldChg>
      <pc:sldChg chg="addSp delSp modSp new mod">
        <pc:chgData name="Mervi Hokkanen" userId="fe617ef1-ff71-43ec-8b18-fa3d76602dd2" providerId="ADAL" clId="{E2B09B8A-7F6A-4694-8B21-83ED8E49BD53}" dt="2025-01-06T08:42:13.384" v="2038" actId="20577"/>
        <pc:sldMkLst>
          <pc:docMk/>
          <pc:sldMk cId="3195239137" sldId="288"/>
        </pc:sldMkLst>
        <pc:spChg chg="del">
          <ac:chgData name="Mervi Hokkanen" userId="fe617ef1-ff71-43ec-8b18-fa3d76602dd2" providerId="ADAL" clId="{E2B09B8A-7F6A-4694-8B21-83ED8E49BD53}" dt="2025-01-06T08:40:38.646" v="1851" actId="478"/>
          <ac:spMkLst>
            <pc:docMk/>
            <pc:sldMk cId="3195239137" sldId="288"/>
            <ac:spMk id="2" creationId="{A545DC6B-DB60-E0F7-1389-B08B5049C87E}"/>
          </ac:spMkLst>
        </pc:spChg>
        <pc:spChg chg="add mod">
          <ac:chgData name="Mervi Hokkanen" userId="fe617ef1-ff71-43ec-8b18-fa3d76602dd2" providerId="ADAL" clId="{E2B09B8A-7F6A-4694-8B21-83ED8E49BD53}" dt="2025-01-06T08:42:13.384" v="2038" actId="20577"/>
          <ac:spMkLst>
            <pc:docMk/>
            <pc:sldMk cId="3195239137" sldId="288"/>
            <ac:spMk id="4" creationId="{CEE0AB52-84B7-DC47-CA58-7B476E63BF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9061DE3-73A4-23AE-F443-416B1AC7D05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81ADC23-2E71-74C0-5EAB-3AB0B20D4E4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1227DD2-93F1-C345-32DE-1A4FA2221E4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60498872-5888-3C56-B970-C13F27A9412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noProof="0"/>
              <a:t>Click to edit Master text styles</a:t>
            </a:r>
          </a:p>
          <a:p>
            <a:pPr lvl="1"/>
            <a:r>
              <a:rPr lang="en-US" altLang="fi-FI" noProof="0"/>
              <a:t>Second level</a:t>
            </a:r>
          </a:p>
          <a:p>
            <a:pPr lvl="2"/>
            <a:r>
              <a:rPr lang="en-US" altLang="fi-FI" noProof="0"/>
              <a:t>Third level</a:t>
            </a:r>
          </a:p>
          <a:p>
            <a:pPr lvl="3"/>
            <a:r>
              <a:rPr lang="en-US" altLang="fi-FI" noProof="0"/>
              <a:t>Fourth level</a:t>
            </a:r>
          </a:p>
          <a:p>
            <a:pPr lvl="4"/>
            <a:r>
              <a:rPr lang="en-US" altLang="fi-FI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88B352EF-ABE1-6E1B-4105-EAECD2EEAA1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FC954D58-4384-BF50-61DA-6000BDA7DE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9A252A-684A-45D8-BFFF-A6D2E1825898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C51999E0-FC3A-30ED-7B02-1A9464F65E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175EBE-9D84-45DE-87BD-77A0035300CE}" type="slidenum">
              <a:rPr lang="en-US" altLang="fi-FI" sz="1200" smtClean="0"/>
              <a:pPr/>
              <a:t>1</a:t>
            </a:fld>
            <a:endParaRPr lang="en-US" altLang="fi-FI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AC8FA7A1-DD1D-F124-F52D-59BB3391E1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7B529585-F03E-DE49-ABF0-49C343B9A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B2EE29-2E68-679D-3E53-70849187DA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7EF90F-8406-9C48-2BC1-D07A850519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5A425E-9DE8-BF7A-9FCB-864CD9E693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ADC0C-17BC-40A6-B77A-18E53F3068BE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2908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ED6222-F7DC-B6D5-865C-1281194307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185E1A-6A2F-5908-8347-A8AA3FAC0F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BA9470-09F5-DC19-8084-8A0DDB7437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5E29E-E739-4620-8A4D-1A4E0A38F04B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07921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D39D96-2182-A623-8F11-926464FF8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E90F09-675A-591A-5342-47B6FC3CCC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A44675-AE9C-74A1-1A06-AFA8BA1013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83BAA-05BD-4371-91BB-8A5889EBC1AA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220382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54C062-82E2-F59A-7682-15E35CC462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E01ABA-B57E-58DB-6048-DB0957552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2A35B0C-BCF2-A572-3F1D-93CC4809E4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99AF6-CDA1-4EE4-88DE-C0D542746452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0807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FEF32C-5980-E139-520C-AE65B490CF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EFE928-C15E-5D25-8303-720BA7DB7B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E403B8-8E15-F894-1A50-E37551AE19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383E5-9452-47BB-808F-B098EC59EC70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96143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D6187F-F0BA-AC17-DD3B-C84325E138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17BB53-ED17-7890-631F-84C3C1FD88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B99F23-8F99-CB3A-A83C-15AE5BE5C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0B04C-A1E2-4B6F-B36B-D66B6A9FD711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49468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C0323F-253E-E3F2-D6BB-6021209DEE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0DCC0F-E0C5-66A5-B67C-0F787B2E92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053A4-56CF-17DE-4169-C962FB1DCC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06F2-43CD-4805-B403-BCDD659BD201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1246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EF800F-F6FD-B254-39E4-5AD9992D07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3D35723-51D2-FA5E-7CB2-863DA47F01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478FE64-9EAB-C882-5BEE-5EBC4A6E90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D6524-3088-47FC-B932-734C4887E411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70504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B6320E1-7106-D397-19F9-ED4B7C972E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86D719-FE3D-1849-8858-220D2AE06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0B2DDF-D218-0C49-2FB5-36EEC4AECD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017F-FF10-48F2-AED4-CA4245504311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83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DC83493-F528-BF4C-44EE-3F1E36B25F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D58D38-94B0-CAA3-E517-66DCCA94EC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CB237F3-5B86-2728-03F0-29BCE28367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33424-5A1C-4EA6-A2F2-A7E11C8C77F5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43343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EB461B-57A2-41A8-4586-91B1944ED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45F48E-C14A-0789-B34B-AF1DE6B30F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4540D9-6413-6128-9B5F-7121F80EA4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6B5ED-A801-4724-BCF8-29DE3C44FBFA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5092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9D7A22-D293-76E7-72B9-E8E861A0D6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29233A-ADE3-12DA-9C8D-F3402FFC74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D0139F-8A75-97A6-EFC1-2838561337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991E2-8B50-49B9-8559-090FD4B3CC93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4866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7DAEAE5-5013-0D38-939D-3F16F82D0F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B2F37A-708E-0D00-67C6-8BDBDAA1D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90E470-86C2-758A-4285-BD18404DE1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691070E-90BD-BA6A-FC73-894C17EBD3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6661BB3-B82E-4A03-8EA9-B9F6D84EC3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4024FB-1B29-48A6-9E8B-B7757E8635E7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99276E4-6D4C-0A81-F1C3-AEF8616AA6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67000"/>
            <a:ext cx="9144000" cy="1371600"/>
          </a:xfrm>
        </p:spPr>
        <p:txBody>
          <a:bodyPr anchor="ctr"/>
          <a:lstStyle/>
          <a:p>
            <a:pPr eaLnBrk="1" hangingPunct="1"/>
            <a:r>
              <a:rPr lang="en-US" altLang="fi-FI" sz="4800" b="1">
                <a:solidFill>
                  <a:schemeClr val="bg1"/>
                </a:solidFill>
              </a:rPr>
              <a:t>KU 1</a:t>
            </a:r>
            <a:endParaRPr lang="en-US" altLang="fi-FI" sz="4800" b="1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A2EBE3C-0E6A-4D97-05ED-076451E513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fi-FI" sz="2800" b="1" dirty="0" err="1">
                <a:solidFill>
                  <a:schemeClr val="accent6">
                    <a:lumMod val="50000"/>
                  </a:schemeClr>
                </a:solidFill>
              </a:rPr>
              <a:t>Petäjäveden</a:t>
            </a:r>
            <a:r>
              <a:rPr lang="en-US" altLang="fi-FI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fi-FI" sz="2800" b="1" dirty="0" err="1">
                <a:solidFill>
                  <a:schemeClr val="accent6">
                    <a:lumMod val="50000"/>
                  </a:schemeClr>
                </a:solidFill>
              </a:rPr>
              <a:t>lukio</a:t>
            </a:r>
            <a:r>
              <a:rPr lang="en-US" altLang="fi-FI" sz="28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altLang="fi-FI" sz="2800" b="1" dirty="0" err="1">
                <a:solidFill>
                  <a:schemeClr val="accent6">
                    <a:lumMod val="50000"/>
                  </a:schemeClr>
                </a:solidFill>
              </a:rPr>
              <a:t>kevät</a:t>
            </a:r>
            <a:r>
              <a:rPr lang="en-US" altLang="fi-FI" sz="2800" b="1" dirty="0">
                <a:solidFill>
                  <a:schemeClr val="accent6">
                    <a:lumMod val="50000"/>
                  </a:schemeClr>
                </a:solidFill>
              </a:rPr>
              <a:t>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8F8C2917-F08A-C1A1-9427-3231653EE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6400"/>
            <a:ext cx="4521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>
            <a:extLst>
              <a:ext uri="{FF2B5EF4-FFF2-40B4-BE49-F238E27FC236}">
                <a16:creationId xmlns:a16="http://schemas.microsoft.com/office/drawing/2014/main" id="{B43FF0D2-ED4B-0A1D-747A-B38F58658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6400"/>
            <a:ext cx="36004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kstiruutu 10">
            <a:extLst>
              <a:ext uri="{FF2B5EF4-FFF2-40B4-BE49-F238E27FC236}">
                <a16:creationId xmlns:a16="http://schemas.microsoft.com/office/drawing/2014/main" id="{172CED50-8723-5E18-BEF6-1F5A61CA6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3" y="5373216"/>
            <a:ext cx="83978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fi-FI" sz="1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800" b="1" dirty="0">
                <a:solidFill>
                  <a:schemeClr val="accent2">
                    <a:lumMod val="75000"/>
                  </a:schemeClr>
                </a:solidFill>
              </a:rPr>
              <a:t>Lisätehtävä: </a:t>
            </a:r>
            <a:r>
              <a:rPr lang="fi-FI" altLang="fi-FI" sz="1800" dirty="0"/>
              <a:t>Suunnittele ja toteuta surrealistinen teos taidekortteja apuna käyttäen, tekniikka vapaa – tämän voi toteuttaa piirtäen, maalaten tai vaikka </a:t>
            </a:r>
            <a:r>
              <a:rPr lang="fi-FI" altLang="fi-FI" sz="1800" dirty="0" err="1"/>
              <a:t>kuvankäsittelyteohjelmalla</a:t>
            </a:r>
            <a:endParaRPr lang="fi-FI" altLang="fi-FI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E5552369-50A6-F4F2-AE9A-9EE65D8831AC}"/>
              </a:ext>
            </a:extLst>
          </p:cNvPr>
          <p:cNvSpPr txBox="1"/>
          <p:nvPr/>
        </p:nvSpPr>
        <p:spPr>
          <a:xfrm>
            <a:off x="467519" y="1196752"/>
            <a:ext cx="8208962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fi-FI" b="1" dirty="0" err="1">
                <a:solidFill>
                  <a:schemeClr val="accent2">
                    <a:lumMod val="75000"/>
                  </a:schemeClr>
                </a:solidFill>
              </a:rPr>
              <a:t>Kurssitehtävät</a:t>
            </a:r>
            <a:r>
              <a:rPr lang="en-US" altLang="fi-FI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fi-FI" b="1" dirty="0" err="1">
                <a:solidFill>
                  <a:schemeClr val="accent2">
                    <a:lumMod val="75000"/>
                  </a:schemeClr>
                </a:solidFill>
              </a:rPr>
              <a:t>kootusti</a:t>
            </a:r>
            <a:r>
              <a:rPr lang="en-US" altLang="fi-FI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altLang="fi-FI" dirty="0" err="1"/>
              <a:t>Piirustuslämmittely</a:t>
            </a:r>
            <a:r>
              <a:rPr lang="en-US" altLang="fi-FI" dirty="0"/>
              <a:t>, 2h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altLang="fi-FI" dirty="0" err="1"/>
              <a:t>Dokumentti</a:t>
            </a:r>
            <a:r>
              <a:rPr lang="en-US" altLang="fi-FI" dirty="0"/>
              <a:t> ja </a:t>
            </a:r>
            <a:r>
              <a:rPr lang="en-US" altLang="fi-FI" dirty="0" err="1"/>
              <a:t>kirjoitustehtävä</a:t>
            </a:r>
            <a:endParaRPr lang="en-US" altLang="fi-FI" dirty="0"/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altLang="fi-FI" dirty="0" err="1"/>
              <a:t>Taiwaniin</a:t>
            </a:r>
            <a:r>
              <a:rPr lang="en-US" altLang="fi-FI" dirty="0"/>
              <a:t> </a:t>
            </a:r>
            <a:r>
              <a:rPr lang="en-US" altLang="fi-FI" dirty="0" err="1"/>
              <a:t>lähtevät</a:t>
            </a:r>
            <a:r>
              <a:rPr lang="en-US" altLang="fi-FI" dirty="0"/>
              <a:t> </a:t>
            </a:r>
            <a:r>
              <a:rPr lang="en-US" altLang="fi-FI" dirty="0" err="1"/>
              <a:t>työt</a:t>
            </a:r>
            <a:r>
              <a:rPr lang="en-US" altLang="fi-FI" dirty="0"/>
              <a:t> + </a:t>
            </a:r>
            <a:r>
              <a:rPr lang="en-US" altLang="fi-FI" dirty="0" err="1"/>
              <a:t>kirjeet</a:t>
            </a:r>
            <a:r>
              <a:rPr lang="en-US" altLang="fi-FI" dirty="0"/>
              <a:t> (2 </a:t>
            </a:r>
            <a:r>
              <a:rPr lang="en-US" altLang="fi-FI" dirty="0" err="1"/>
              <a:t>kpl</a:t>
            </a:r>
            <a:r>
              <a:rPr lang="en-US" altLang="fi-FI" dirty="0"/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altLang="fi-FI" dirty="0" err="1"/>
              <a:t>Kollaasityö</a:t>
            </a:r>
            <a:r>
              <a:rPr lang="en-US" altLang="fi-FI" dirty="0"/>
              <a:t>, </a:t>
            </a:r>
            <a:r>
              <a:rPr lang="en-US" altLang="fi-FI" dirty="0" err="1"/>
              <a:t>pohjan</a:t>
            </a:r>
            <a:r>
              <a:rPr lang="en-US" altLang="fi-FI" dirty="0"/>
              <a:t> </a:t>
            </a:r>
            <a:r>
              <a:rPr lang="en-US" altLang="fi-FI" dirty="0" err="1"/>
              <a:t>rakentaminen</a:t>
            </a:r>
            <a:r>
              <a:rPr lang="en-US" altLang="fi-FI" dirty="0"/>
              <a:t> + </a:t>
            </a:r>
            <a:r>
              <a:rPr lang="en-US" altLang="fi-FI" dirty="0" err="1"/>
              <a:t>piirustus</a:t>
            </a:r>
            <a:endParaRPr lang="en-US" altLang="fi-FI" dirty="0"/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altLang="fi-FI" dirty="0" err="1"/>
              <a:t>Gellipainantatyö</a:t>
            </a:r>
            <a:endParaRPr lang="en-US" altLang="fi-FI" dirty="0"/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altLang="fi-FI" dirty="0"/>
              <a:t>Kirjan </a:t>
            </a:r>
            <a:r>
              <a:rPr lang="en-US" altLang="fi-FI" dirty="0" err="1"/>
              <a:t>kansien</a:t>
            </a:r>
            <a:r>
              <a:rPr lang="en-US" altLang="fi-FI" dirty="0"/>
              <a:t> </a:t>
            </a:r>
            <a:r>
              <a:rPr lang="en-US" altLang="fi-FI" dirty="0" err="1"/>
              <a:t>suunnittelutehtävä</a:t>
            </a:r>
            <a:r>
              <a:rPr lang="en-US" altLang="fi-FI" dirty="0"/>
              <a:t> </a:t>
            </a:r>
            <a:r>
              <a:rPr lang="en-US" altLang="fi-FI" dirty="0" err="1"/>
              <a:t>tekoälyä</a:t>
            </a:r>
            <a:r>
              <a:rPr lang="en-US" altLang="fi-FI" dirty="0"/>
              <a:t> </a:t>
            </a:r>
            <a:r>
              <a:rPr lang="en-US" altLang="fi-FI" dirty="0" err="1"/>
              <a:t>hyödyntäen</a:t>
            </a:r>
            <a:endParaRPr lang="en-US" altLang="fi-F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CEE0AB52-84B7-DC47-CA58-7B476E63BFA4}"/>
              </a:ext>
            </a:extLst>
          </p:cNvPr>
          <p:cNvSpPr txBox="1"/>
          <p:nvPr/>
        </p:nvSpPr>
        <p:spPr>
          <a:xfrm>
            <a:off x="539552" y="1052736"/>
            <a:ext cx="73448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fi-FI" b="1" dirty="0" err="1">
                <a:solidFill>
                  <a:schemeClr val="accent2">
                    <a:lumMod val="75000"/>
                  </a:schemeClr>
                </a:solidFill>
              </a:rPr>
              <a:t>Kurssin</a:t>
            </a:r>
            <a:r>
              <a:rPr lang="en-US" altLang="fi-FI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fi-FI" b="1" dirty="0" err="1">
                <a:solidFill>
                  <a:schemeClr val="accent2">
                    <a:lumMod val="75000"/>
                  </a:schemeClr>
                </a:solidFill>
              </a:rPr>
              <a:t>arviointiin</a:t>
            </a:r>
            <a:r>
              <a:rPr lang="en-US" altLang="fi-FI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fi-FI" b="1" dirty="0" err="1">
                <a:solidFill>
                  <a:schemeClr val="accent2">
                    <a:lumMod val="75000"/>
                  </a:schemeClr>
                </a:solidFill>
              </a:rPr>
              <a:t>vaikuttavat</a:t>
            </a:r>
            <a:r>
              <a:rPr lang="en-US" altLang="fi-FI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fi-FI" b="1" dirty="0" err="1">
                <a:solidFill>
                  <a:schemeClr val="accent2">
                    <a:lumMod val="75000"/>
                  </a:schemeClr>
                </a:solidFill>
              </a:rPr>
              <a:t>seuraavat</a:t>
            </a:r>
            <a:r>
              <a:rPr lang="en-US" altLang="fi-FI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fi-FI" b="1" dirty="0" err="1">
                <a:solidFill>
                  <a:schemeClr val="accent2">
                    <a:lumMod val="75000"/>
                  </a:schemeClr>
                </a:solidFill>
              </a:rPr>
              <a:t>asiat</a:t>
            </a:r>
            <a:r>
              <a:rPr lang="en-US" altLang="fi-FI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n-US" altLang="fi-FI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Aktiivisuus</a:t>
            </a:r>
            <a:endParaRPr lang="en-US" altLang="fi-FI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fi-FI" dirty="0">
                <a:solidFill>
                  <a:schemeClr val="tx1">
                    <a:lumMod val="95000"/>
                    <a:lumOff val="5000"/>
                  </a:schemeClr>
                </a:solidFill>
              </a:rPr>
              <a:t>Oma-</a:t>
            </a:r>
            <a:r>
              <a:rPr lang="en-US" altLang="fi-FI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aloitteisuus</a:t>
            </a:r>
            <a:endParaRPr lang="en-US" altLang="fi-FI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fi-FI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Sitkeys</a:t>
            </a:r>
            <a:r>
              <a:rPr lang="en-US" altLang="fi-FI" dirty="0">
                <a:solidFill>
                  <a:schemeClr val="tx1">
                    <a:lumMod val="95000"/>
                    <a:lumOff val="5000"/>
                  </a:schemeClr>
                </a:solidFill>
              </a:rPr>
              <a:t> ja </a:t>
            </a:r>
            <a:r>
              <a:rPr lang="en-US" altLang="fi-FI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yrittäminen</a:t>
            </a:r>
            <a:r>
              <a:rPr lang="en-US" altLang="fi-FI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fi-FI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Keskittyminen</a:t>
            </a:r>
            <a:r>
              <a:rPr lang="en-US" altLang="fi-FI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23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eksti, käsiala, numero, dokumentti&#10;&#10;Kuvaus luotu automaattisesti">
            <a:extLst>
              <a:ext uri="{FF2B5EF4-FFF2-40B4-BE49-F238E27FC236}">
                <a16:creationId xmlns:a16="http://schemas.microsoft.com/office/drawing/2014/main" id="{0EC86672-4505-BD27-309A-DC0314201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4500563" cy="6858000"/>
          </a:xfrm>
          <a:prstGeom prst="rect">
            <a:avLst/>
          </a:prstGeom>
        </p:spPr>
      </p:pic>
      <p:pic>
        <p:nvPicPr>
          <p:cNvPr id="9" name="Kuva 8" descr="Kuva, joka sisältää kohteen teksti, käsiala, ruokalista, numero&#10;&#10;Kuvaus luotu automaattisesti">
            <a:extLst>
              <a:ext uri="{FF2B5EF4-FFF2-40B4-BE49-F238E27FC236}">
                <a16:creationId xmlns:a16="http://schemas.microsoft.com/office/drawing/2014/main" id="{406D4FE7-9CE0-2832-D6E7-18E01A9E3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01" y="0"/>
            <a:ext cx="39714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B8FC6C86-20CD-A89E-A27B-0B6D5D5DBCC6}"/>
              </a:ext>
            </a:extLst>
          </p:cNvPr>
          <p:cNvSpPr txBox="1"/>
          <p:nvPr/>
        </p:nvSpPr>
        <p:spPr>
          <a:xfrm>
            <a:off x="827584" y="2348880"/>
            <a:ext cx="8424862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i-FI" altLang="fi-FI" b="1" dirty="0">
                <a:solidFill>
                  <a:schemeClr val="accent2">
                    <a:lumMod val="75000"/>
                  </a:schemeClr>
                </a:solidFill>
              </a:rPr>
              <a:t>Tehtävä 1:</a:t>
            </a:r>
          </a:p>
          <a:p>
            <a:pPr>
              <a:defRPr/>
            </a:pPr>
            <a:r>
              <a:rPr lang="fi-FI" altLang="fi-FI" sz="2000" dirty="0"/>
              <a:t>Piirustusharjoituksia lämmittelyksi Taiwaniin lähteviä töitä varten </a:t>
            </a:r>
            <a:br>
              <a:rPr lang="fi-FI" altLang="fi-FI" sz="2000" dirty="0"/>
            </a:br>
            <a:r>
              <a:rPr lang="fi-FI" altLang="fi-FI" sz="2000" dirty="0"/>
              <a:t>(ja muutenkin kurssia varten)</a:t>
            </a:r>
          </a:p>
          <a:p>
            <a:pPr>
              <a:defRPr/>
            </a:pPr>
            <a:endParaRPr lang="fi-FI" altLang="fi-FI" sz="2000" dirty="0"/>
          </a:p>
          <a:p>
            <a:pPr>
              <a:defRPr/>
            </a:pPr>
            <a:r>
              <a:rPr lang="fi-FI" altLang="fi-FI" sz="2000" b="1" dirty="0"/>
              <a:t>Välineet:</a:t>
            </a:r>
            <a:r>
              <a:rPr lang="fi-FI" altLang="fi-FI" sz="2000" dirty="0"/>
              <a:t> lyijykynä tai jokin muu piirustusväline, A3-paperi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47FCBB86-B7C1-FAA0-6441-5F8575A0B15A}"/>
              </a:ext>
            </a:extLst>
          </p:cNvPr>
          <p:cNvSpPr txBox="1"/>
          <p:nvPr/>
        </p:nvSpPr>
        <p:spPr>
          <a:xfrm>
            <a:off x="395536" y="1196752"/>
            <a:ext cx="806489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altLang="fi-FI" b="1" dirty="0">
                <a:solidFill>
                  <a:schemeClr val="accent2">
                    <a:lumMod val="75000"/>
                  </a:schemeClr>
                </a:solidFill>
              </a:rPr>
              <a:t>Tehtävä 2: ”En salaa sinulta mitään” -dokumentin katsominen tunneilla ja tähän liittyvä kirjoitustehtävä kotona</a:t>
            </a:r>
          </a:p>
          <a:p>
            <a:pPr>
              <a:defRPr/>
            </a:pPr>
            <a:endParaRPr lang="fi-FI" altLang="fi-FI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fi-FI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Miten taiteilijat näkevät oman työnsä? Kuinka Esko Salminen eläytyy roolihahmoihinsa, miten Saara Turunen luo näyttämölle uuden maailman, ja miksi 22-Pistepirkon PK Keräsen sormet hakeutuvat kitaran kielille kerta toisensa jälkeen? Dokumentti sukeltaa luovuuden ytimeen eri alojen ja sukupolvien taiteilijoiden seurassa. Anna Eriksson, Esa Vuorinen ja Hannu-Pekka Björkman päästävät katsojat työnsä äärelle ja paljastavat, mitä intuitio ja inspiraatio merkitsevät heidän taiteessaan. Onko luominen tietoista vai tiedostamatonta, nautintoa vai pakkoa? O: Veikko Aaltonen, T: Oy </a:t>
            </a:r>
            <a:r>
              <a:rPr lang="fi-FI" sz="18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Bufo</a:t>
            </a:r>
            <a:r>
              <a:rPr lang="fi-FI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 Ab (Suomi 2024)</a:t>
            </a:r>
            <a:endParaRPr lang="fi-FI" altLang="fi-FI" sz="1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4913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EC8A5E5-B568-B2B2-C879-22FE00EA8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3371"/>
            <a:ext cx="4320480" cy="613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A07DA8ED-B3F9-3E68-7037-678FB259787C}"/>
              </a:ext>
            </a:extLst>
          </p:cNvPr>
          <p:cNvSpPr txBox="1"/>
          <p:nvPr/>
        </p:nvSpPr>
        <p:spPr>
          <a:xfrm>
            <a:off x="4959036" y="5764899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/>
              <a:t>Esimerkki kollaasiteoksesta, joka tehtiin viime vuoden kurssilla</a:t>
            </a:r>
          </a:p>
        </p:txBody>
      </p:sp>
      <p:sp>
        <p:nvSpPr>
          <p:cNvPr id="4" name="Tekstiruutu 10">
            <a:extLst>
              <a:ext uri="{FF2B5EF4-FFF2-40B4-BE49-F238E27FC236}">
                <a16:creationId xmlns:a16="http://schemas.microsoft.com/office/drawing/2014/main" id="{CB9F1E56-F746-309F-1D3B-84367FA11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3068960"/>
            <a:ext cx="3097212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i-FI" altLang="fi-FI" sz="2400" b="1" dirty="0">
                <a:solidFill>
                  <a:schemeClr val="accent2">
                    <a:lumMod val="75000"/>
                  </a:schemeClr>
                </a:solidFill>
              </a:rPr>
              <a:t>Tehtävä 3: Kollaasi ja piirustus</a:t>
            </a:r>
            <a:endParaRPr lang="fi-FI" altLang="fi-FI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800" dirty="0"/>
              <a:t>Rakenna kollaasipohja pahville, jatka tähän piirtäen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800" b="1" i="1" dirty="0"/>
              <a:t>Materiaali: </a:t>
            </a:r>
            <a:r>
              <a:rPr lang="fi-FI" altLang="fi-FI" sz="1800" dirty="0"/>
              <a:t>pohjapahvi, erilaiset paperit, liima-aine, hiili, akryylit, mahdolliset muut piirtimet</a:t>
            </a:r>
          </a:p>
        </p:txBody>
      </p:sp>
    </p:spTree>
    <p:extLst>
      <p:ext uri="{BB962C8B-B14F-4D97-AF65-F5344CB8AC3E}">
        <p14:creationId xmlns:p14="http://schemas.microsoft.com/office/powerpoint/2010/main" val="180153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elli Plate Printing Ideas and Techniques">
            <a:extLst>
              <a:ext uri="{FF2B5EF4-FFF2-40B4-BE49-F238E27FC236}">
                <a16:creationId xmlns:a16="http://schemas.microsoft.com/office/drawing/2014/main" id="{D6CAA71E-7533-F5F4-0694-52A476980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56" y="260648"/>
            <a:ext cx="5953472" cy="595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AC72C59-53B3-F5D5-F053-8115461EC5A1}"/>
              </a:ext>
            </a:extLst>
          </p:cNvPr>
          <p:cNvSpPr txBox="1"/>
          <p:nvPr/>
        </p:nvSpPr>
        <p:spPr>
          <a:xfrm rot="16200000">
            <a:off x="-2052999" y="3159599"/>
            <a:ext cx="66757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dirty="0"/>
              <a:t>https://artinstructionblog.com/gelli-plate-printing-ideas-and-techniques/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2B53020-1C9D-D47F-EA72-ACE5DC4D66BF}"/>
              </a:ext>
            </a:extLst>
          </p:cNvPr>
          <p:cNvSpPr txBox="1"/>
          <p:nvPr/>
        </p:nvSpPr>
        <p:spPr>
          <a:xfrm>
            <a:off x="1474676" y="621412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fi-FI" altLang="fi-FI" sz="2400" b="1" dirty="0">
                <a:solidFill>
                  <a:schemeClr val="accent2">
                    <a:lumMod val="75000"/>
                  </a:schemeClr>
                </a:solidFill>
              </a:rPr>
              <a:t>Tehtävä 4: </a:t>
            </a:r>
            <a:r>
              <a:rPr lang="fi-FI" altLang="fi-FI" sz="2400" b="1" dirty="0" err="1">
                <a:solidFill>
                  <a:schemeClr val="accent2">
                    <a:lumMod val="75000"/>
                  </a:schemeClr>
                </a:solidFill>
              </a:rPr>
              <a:t>Gellipainantatyö</a:t>
            </a:r>
            <a:endParaRPr lang="fi-FI" altLang="fi-FI" sz="1800" dirty="0"/>
          </a:p>
        </p:txBody>
      </p:sp>
    </p:spTree>
    <p:extLst>
      <p:ext uri="{BB962C8B-B14F-4D97-AF65-F5344CB8AC3E}">
        <p14:creationId xmlns:p14="http://schemas.microsoft.com/office/powerpoint/2010/main" val="1147525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4E7496AE-A686-E4D4-144C-2D7EEA83846C}"/>
              </a:ext>
            </a:extLst>
          </p:cNvPr>
          <p:cNvSpPr txBox="1"/>
          <p:nvPr/>
        </p:nvSpPr>
        <p:spPr>
          <a:xfrm>
            <a:off x="1115616" y="1351508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Jokainen tekee kurssilla </a:t>
            </a:r>
            <a:r>
              <a:rPr lang="fi-FI" b="1" dirty="0" err="1">
                <a:solidFill>
                  <a:schemeClr val="accent2">
                    <a:lumMod val="75000"/>
                  </a:schemeClr>
                </a:solidFill>
              </a:rPr>
              <a:t>gellipainantatyön</a:t>
            </a:r>
            <a:r>
              <a:rPr lang="fi-FI" dirty="0"/>
              <a:t> ja </a:t>
            </a:r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kollaasin, </a:t>
            </a:r>
            <a:r>
              <a:rPr lang="fi-FI" dirty="0"/>
              <a:t>johon on yhdistetty piirtämistä tai </a:t>
            </a:r>
            <a:r>
              <a:rPr lang="fi-FI" dirty="0" err="1"/>
              <a:t>maalamista</a:t>
            </a:r>
            <a:r>
              <a:rPr lang="fi-FI" dirty="0"/>
              <a:t>. Voit käyttää näitä Taiwaniin lähetettävänä työnä tai tehdä oman muun version. Koko kuitenkin kaikilla näissä töissä n. A5, maksimikoko A4.</a:t>
            </a:r>
          </a:p>
          <a:p>
            <a:endParaRPr lang="fi-FI" dirty="0"/>
          </a:p>
          <a:p>
            <a:r>
              <a:rPr lang="fi-FI" b="1" dirty="0"/>
              <a:t>Huom.</a:t>
            </a:r>
            <a:r>
              <a:rPr lang="fi-FI" dirty="0"/>
              <a:t> </a:t>
            </a:r>
            <a:r>
              <a:rPr lang="fi-FI" dirty="0" err="1"/>
              <a:t>Gellipainantatöitä</a:t>
            </a:r>
            <a:r>
              <a:rPr lang="fi-FI" dirty="0"/>
              <a:t> voi tehdä yhdessä kaverin kanssa (laattoja on yhteensä 10 kappaletta)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63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orakulmio 4">
            <a:extLst>
              <a:ext uri="{FF2B5EF4-FFF2-40B4-BE49-F238E27FC236}">
                <a16:creationId xmlns:a16="http://schemas.microsoft.com/office/drawing/2014/main" id="{F04EA0CF-27F0-DAE8-1CC0-0FD2DEB66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" y="6308725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800"/>
              <a:t>https://areena.yle.fi/1-50165091</a:t>
            </a:r>
          </a:p>
        </p:txBody>
      </p:sp>
      <p:sp>
        <p:nvSpPr>
          <p:cNvPr id="5123" name="Suorakulmio 5">
            <a:extLst>
              <a:ext uri="{FF2B5EF4-FFF2-40B4-BE49-F238E27FC236}">
                <a16:creationId xmlns:a16="http://schemas.microsoft.com/office/drawing/2014/main" id="{6138C155-84B9-D580-2D6E-C8C2BADF9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4437063"/>
            <a:ext cx="7332662" cy="19383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fi-FI" altLang="fi-FI" sz="2400" dirty="0">
              <a:latin typeface="Open Sans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fi-FI" altLang="fi-FI" sz="2400" dirty="0">
              <a:latin typeface="Open Sans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i-FI" altLang="fi-FI" sz="1800" dirty="0">
                <a:latin typeface="+mj-lt"/>
              </a:rPr>
              <a:t>Länsimainen kuvataide. Miksi muutamat viivat kankaalla voivat olla miljoonien arvoisia? Jonottavatko ihmiset katsomaan Mona Lisaa vain siksi, että kaikki muutkin jonottavat? Miten kuvataidetta kannattaa katsoa?</a:t>
            </a:r>
          </a:p>
        </p:txBody>
      </p:sp>
      <p:sp>
        <p:nvSpPr>
          <p:cNvPr id="7172" name="Tekstiruutu 6">
            <a:extLst>
              <a:ext uri="{FF2B5EF4-FFF2-40B4-BE49-F238E27FC236}">
                <a16:creationId xmlns:a16="http://schemas.microsoft.com/office/drawing/2014/main" id="{53EEB5CF-90A0-D38A-31F6-73071A34B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4581525"/>
            <a:ext cx="86042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800" b="1" dirty="0">
                <a:solidFill>
                  <a:srgbClr val="E60000"/>
                </a:solidFill>
              </a:rPr>
              <a:t>Sivistyksen käsikirja: Kuvataide </a:t>
            </a:r>
          </a:p>
          <a:p>
            <a:pPr>
              <a:spcBef>
                <a:spcPct val="0"/>
              </a:spcBef>
              <a:buFontTx/>
              <a:buNone/>
            </a:pPr>
            <a:endParaRPr lang="fi-FI" altLang="fi-FI" sz="2400" dirty="0"/>
          </a:p>
        </p:txBody>
      </p:sp>
      <p:sp>
        <p:nvSpPr>
          <p:cNvPr id="7173" name="Tekstiruutu 7">
            <a:extLst>
              <a:ext uri="{FF2B5EF4-FFF2-40B4-BE49-F238E27FC236}">
                <a16:creationId xmlns:a16="http://schemas.microsoft.com/office/drawing/2014/main" id="{7AC591CF-A2D2-0897-B554-FE569DFC4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80988"/>
            <a:ext cx="7127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600" i="1"/>
              <a:t>Modernin taiteen lyhyt historia -ppt +</a:t>
            </a:r>
          </a:p>
        </p:txBody>
      </p:sp>
      <p:pic>
        <p:nvPicPr>
          <p:cNvPr id="7174" name="Picture 7" descr="Sivistyksen käsikirja: Kuvataide | TV | Areena | yle.fi">
            <a:extLst>
              <a:ext uri="{FF2B5EF4-FFF2-40B4-BE49-F238E27FC236}">
                <a16:creationId xmlns:a16="http://schemas.microsoft.com/office/drawing/2014/main" id="{FE45B90B-E426-1637-E891-7D154E6A9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620713"/>
            <a:ext cx="71628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Mirabilis">
            <a:extLst>
              <a:ext uri="{FF2B5EF4-FFF2-40B4-BE49-F238E27FC236}">
                <a16:creationId xmlns:a16="http://schemas.microsoft.com/office/drawing/2014/main" id="{F62F32F6-4F8C-28BB-6C7B-F25C1B413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54" y="152971"/>
            <a:ext cx="4259163" cy="621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0586209-C3D6-0E52-A944-FEA94AA5BEE1}"/>
              </a:ext>
            </a:extLst>
          </p:cNvPr>
          <p:cNvSpPr txBox="1"/>
          <p:nvPr/>
        </p:nvSpPr>
        <p:spPr>
          <a:xfrm>
            <a:off x="4932040" y="4293132"/>
            <a:ext cx="38991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Tehtävä 5: </a:t>
            </a:r>
            <a:r>
              <a:rPr lang="fi-FI" sz="1800" dirty="0"/>
              <a:t>Kirjankansien suunnittelu tekoälyä hyödyntäen</a:t>
            </a:r>
          </a:p>
          <a:p>
            <a:r>
              <a:rPr lang="fi-FI" sz="1800" dirty="0"/>
              <a:t>Suunnittele vaihtoehtoiset kirjan kannet jollekin lukemallesi kirjalle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0D46EEB-92E3-E0EA-1BB2-162CB04E1847}"/>
              </a:ext>
            </a:extLst>
          </p:cNvPr>
          <p:cNvSpPr txBox="1"/>
          <p:nvPr/>
        </p:nvSpPr>
        <p:spPr>
          <a:xfrm>
            <a:off x="514854" y="64440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/>
              <a:t>https://yle.fi/a/74-20113614</a:t>
            </a:r>
          </a:p>
        </p:txBody>
      </p:sp>
    </p:spTree>
    <p:extLst>
      <p:ext uri="{BB962C8B-B14F-4D97-AF65-F5344CB8AC3E}">
        <p14:creationId xmlns:p14="http://schemas.microsoft.com/office/powerpoint/2010/main" val="31781518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382</Words>
  <Application>Microsoft Office PowerPoint</Application>
  <PresentationFormat>Näytössä katseltava diaesitys (4:3)</PresentationFormat>
  <Paragraphs>42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Open Sans</vt:lpstr>
      <vt:lpstr>Blank Presentation</vt:lpstr>
      <vt:lpstr>KU 1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Kilterin koulu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 1</dc:title>
  <dc:creator>Mervi  Hokkanen</dc:creator>
  <cp:lastModifiedBy>Mervi Hokkanen</cp:lastModifiedBy>
  <cp:revision>137</cp:revision>
  <dcterms:created xsi:type="dcterms:W3CDTF">2013-03-03T12:10:07Z</dcterms:created>
  <dcterms:modified xsi:type="dcterms:W3CDTF">2025-01-06T08:42:19Z</dcterms:modified>
</cp:coreProperties>
</file>