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81" r:id="rId3"/>
    <p:sldId id="284" r:id="rId4"/>
    <p:sldId id="289" r:id="rId5"/>
    <p:sldId id="283" r:id="rId6"/>
    <p:sldId id="270" r:id="rId7"/>
    <p:sldId id="287" r:id="rId8"/>
    <p:sldId id="278" r:id="rId9"/>
    <p:sldId id="276" r:id="rId10"/>
    <p:sldId id="28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  <a:srgbClr val="8D2700"/>
    <a:srgbClr val="82683E"/>
    <a:srgbClr val="7B6E59"/>
    <a:srgbClr val="CC6600"/>
    <a:srgbClr val="CC0099"/>
    <a:srgbClr val="FFAE00"/>
    <a:srgbClr val="FAFF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1BC8F-4213-4F21-9E09-FE0CFE4CF1B6}" v="268" dt="2025-08-06T10:30:35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i Hokkanen" userId="fe617ef1-ff71-43ec-8b18-fa3d76602dd2" providerId="ADAL" clId="{E1F1BC8F-4213-4F21-9E09-FE0CFE4CF1B6}"/>
    <pc:docChg chg="undo custSel addSld delSld modSld">
      <pc:chgData name="Mervi Hokkanen" userId="fe617ef1-ff71-43ec-8b18-fa3d76602dd2" providerId="ADAL" clId="{E1F1BC8F-4213-4F21-9E09-FE0CFE4CF1B6}" dt="2025-08-08T05:24:06.395" v="730" actId="1076"/>
      <pc:docMkLst>
        <pc:docMk/>
      </pc:docMkLst>
      <pc:sldChg chg="modSp mod">
        <pc:chgData name="Mervi Hokkanen" userId="fe617ef1-ff71-43ec-8b18-fa3d76602dd2" providerId="ADAL" clId="{E1F1BC8F-4213-4F21-9E09-FE0CFE4CF1B6}" dt="2025-08-06T09:53:42.532" v="21" actId="20577"/>
        <pc:sldMkLst>
          <pc:docMk/>
          <pc:sldMk cId="0" sldId="256"/>
        </pc:sldMkLst>
        <pc:spChg chg="mod">
          <ac:chgData name="Mervi Hokkanen" userId="fe617ef1-ff71-43ec-8b18-fa3d76602dd2" providerId="ADAL" clId="{E1F1BC8F-4213-4F21-9E09-FE0CFE4CF1B6}" dt="2025-08-06T09:53:42.532" v="21" actId="20577"/>
          <ac:spMkLst>
            <pc:docMk/>
            <pc:sldMk cId="0" sldId="256"/>
            <ac:spMk id="3075" creationId="{EA2EBE3C-0E6A-4D97-05ED-076451E513AF}"/>
          </ac:spMkLst>
        </pc:spChg>
      </pc:sldChg>
      <pc:sldChg chg="modSp mod">
        <pc:chgData name="Mervi Hokkanen" userId="fe617ef1-ff71-43ec-8b18-fa3d76602dd2" providerId="ADAL" clId="{E1F1BC8F-4213-4F21-9E09-FE0CFE4CF1B6}" dt="2025-08-06T10:07:53.243" v="289" actId="207"/>
        <pc:sldMkLst>
          <pc:docMk/>
          <pc:sldMk cId="0" sldId="270"/>
        </pc:sldMkLst>
        <pc:spChg chg="mod">
          <ac:chgData name="Mervi Hokkanen" userId="fe617ef1-ff71-43ec-8b18-fa3d76602dd2" providerId="ADAL" clId="{E1F1BC8F-4213-4F21-9E09-FE0CFE4CF1B6}" dt="2025-08-06T10:07:53.243" v="289" actId="207"/>
          <ac:spMkLst>
            <pc:docMk/>
            <pc:sldMk cId="0" sldId="270"/>
            <ac:spMk id="7172" creationId="{53EEB5CF-90A0-D38A-31F6-73071A34B91B}"/>
          </ac:spMkLst>
        </pc:spChg>
      </pc:sldChg>
      <pc:sldChg chg="modSp mod">
        <pc:chgData name="Mervi Hokkanen" userId="fe617ef1-ff71-43ec-8b18-fa3d76602dd2" providerId="ADAL" clId="{E1F1BC8F-4213-4F21-9E09-FE0CFE4CF1B6}" dt="2025-08-06T10:30:05.668" v="613" actId="20577"/>
        <pc:sldMkLst>
          <pc:docMk/>
          <pc:sldMk cId="0" sldId="276"/>
        </pc:sldMkLst>
        <pc:spChg chg="mod">
          <ac:chgData name="Mervi Hokkanen" userId="fe617ef1-ff71-43ec-8b18-fa3d76602dd2" providerId="ADAL" clId="{E1F1BC8F-4213-4F21-9E09-FE0CFE4CF1B6}" dt="2025-08-06T10:30:05.668" v="613" actId="20577"/>
          <ac:spMkLst>
            <pc:docMk/>
            <pc:sldMk cId="0" sldId="276"/>
            <ac:spMk id="3" creationId="{E5552369-50A6-F4F2-AE9A-9EE65D8831AC}"/>
          </ac:spMkLst>
        </pc:spChg>
      </pc:sldChg>
      <pc:sldChg chg="addSp delSp modSp mod">
        <pc:chgData name="Mervi Hokkanen" userId="fe617ef1-ff71-43ec-8b18-fa3d76602dd2" providerId="ADAL" clId="{E1F1BC8F-4213-4F21-9E09-FE0CFE4CF1B6}" dt="2025-08-06T10:29:45.463" v="595" actId="1076"/>
        <pc:sldMkLst>
          <pc:docMk/>
          <pc:sldMk cId="0" sldId="278"/>
        </pc:sldMkLst>
        <pc:spChg chg="mod">
          <ac:chgData name="Mervi Hokkanen" userId="fe617ef1-ff71-43ec-8b18-fa3d76602dd2" providerId="ADAL" clId="{E1F1BC8F-4213-4F21-9E09-FE0CFE4CF1B6}" dt="2025-08-06T10:29:45.463" v="595" actId="1076"/>
          <ac:spMkLst>
            <pc:docMk/>
            <pc:sldMk cId="0" sldId="278"/>
            <ac:spMk id="13317" creationId="{172CED50-8723-5E18-BEF6-1F5A61CA61B9}"/>
          </ac:spMkLst>
        </pc:spChg>
        <pc:picChg chg="add mod">
          <ac:chgData name="Mervi Hokkanen" userId="fe617ef1-ff71-43ec-8b18-fa3d76602dd2" providerId="ADAL" clId="{E1F1BC8F-4213-4F21-9E09-FE0CFE4CF1B6}" dt="2025-08-06T10:27:54.286" v="446" actId="14100"/>
          <ac:picMkLst>
            <pc:docMk/>
            <pc:sldMk cId="0" sldId="278"/>
            <ac:picMk id="3074" creationId="{01BDBE12-DF99-1D62-4E9B-24623987BE3B}"/>
          </ac:picMkLst>
        </pc:picChg>
      </pc:sldChg>
      <pc:sldChg chg="delSp del mod">
        <pc:chgData name="Mervi Hokkanen" userId="fe617ef1-ff71-43ec-8b18-fa3d76602dd2" providerId="ADAL" clId="{E1F1BC8F-4213-4F21-9E09-FE0CFE4CF1B6}" dt="2025-08-06T10:06:03.276" v="255" actId="47"/>
        <pc:sldMkLst>
          <pc:docMk/>
          <pc:sldMk cId="0" sldId="280"/>
        </pc:sldMkLst>
      </pc:sldChg>
      <pc:sldChg chg="modSp mod">
        <pc:chgData name="Mervi Hokkanen" userId="fe617ef1-ff71-43ec-8b18-fa3d76602dd2" providerId="ADAL" clId="{E1F1BC8F-4213-4F21-9E09-FE0CFE4CF1B6}" dt="2025-08-08T05:24:06.395" v="730" actId="1076"/>
        <pc:sldMkLst>
          <pc:docMk/>
          <pc:sldMk cId="0" sldId="281"/>
        </pc:sldMkLst>
        <pc:spChg chg="mod">
          <ac:chgData name="Mervi Hokkanen" userId="fe617ef1-ff71-43ec-8b18-fa3d76602dd2" providerId="ADAL" clId="{E1F1BC8F-4213-4F21-9E09-FE0CFE4CF1B6}" dt="2025-08-08T05:24:06.395" v="730" actId="1076"/>
          <ac:spMkLst>
            <pc:docMk/>
            <pc:sldMk cId="0" sldId="281"/>
            <ac:spMk id="5" creationId="{B8FC6C86-20CD-A89E-A27B-0B6D5D5DBCC6}"/>
          </ac:spMkLst>
        </pc:spChg>
      </pc:sldChg>
      <pc:sldChg chg="addSp delSp modSp mod">
        <pc:chgData name="Mervi Hokkanen" userId="fe617ef1-ff71-43ec-8b18-fa3d76602dd2" providerId="ADAL" clId="{E1F1BC8F-4213-4F21-9E09-FE0CFE4CF1B6}" dt="2025-08-06T10:18:25.729" v="432" actId="20577"/>
        <pc:sldMkLst>
          <pc:docMk/>
          <pc:sldMk cId="1801537134" sldId="283"/>
        </pc:sldMkLst>
        <pc:spChg chg="add mod">
          <ac:chgData name="Mervi Hokkanen" userId="fe617ef1-ff71-43ec-8b18-fa3d76602dd2" providerId="ADAL" clId="{E1F1BC8F-4213-4F21-9E09-FE0CFE4CF1B6}" dt="2025-08-06T10:17:29.558" v="382" actId="1076"/>
          <ac:spMkLst>
            <pc:docMk/>
            <pc:sldMk cId="1801537134" sldId="283"/>
            <ac:spMk id="2" creationId="{785BE35F-4D29-8230-8189-92DE58AFAE7D}"/>
          </ac:spMkLst>
        </pc:spChg>
        <pc:spChg chg="mod">
          <ac:chgData name="Mervi Hokkanen" userId="fe617ef1-ff71-43ec-8b18-fa3d76602dd2" providerId="ADAL" clId="{E1F1BC8F-4213-4F21-9E09-FE0CFE4CF1B6}" dt="2025-08-06T10:18:16.185" v="429" actId="1076"/>
          <ac:spMkLst>
            <pc:docMk/>
            <pc:sldMk cId="1801537134" sldId="283"/>
            <ac:spMk id="3" creationId="{A07DA8ED-B3F9-3E68-7037-678FB259787C}"/>
          </ac:spMkLst>
        </pc:spChg>
        <pc:spChg chg="mod">
          <ac:chgData name="Mervi Hokkanen" userId="fe617ef1-ff71-43ec-8b18-fa3d76602dd2" providerId="ADAL" clId="{E1F1BC8F-4213-4F21-9E09-FE0CFE4CF1B6}" dt="2025-08-06T10:18:25.729" v="432" actId="20577"/>
          <ac:spMkLst>
            <pc:docMk/>
            <pc:sldMk cId="1801537134" sldId="283"/>
            <ac:spMk id="4" creationId="{CB9F1E56-F746-309F-1D3B-84367FA11A2E}"/>
          </ac:spMkLst>
        </pc:spChg>
        <pc:picChg chg="add mod">
          <ac:chgData name="Mervi Hokkanen" userId="fe617ef1-ff71-43ec-8b18-fa3d76602dd2" providerId="ADAL" clId="{E1F1BC8F-4213-4F21-9E09-FE0CFE4CF1B6}" dt="2025-08-06T10:09:17.043" v="334" actId="1076"/>
          <ac:picMkLst>
            <pc:docMk/>
            <pc:sldMk cId="1801537134" sldId="283"/>
            <ac:picMk id="1026" creationId="{473C782E-15BF-215A-2B07-FF8B354E2E72}"/>
          </ac:picMkLst>
        </pc:picChg>
      </pc:sldChg>
      <pc:sldChg chg="modSp mod">
        <pc:chgData name="Mervi Hokkanen" userId="fe617ef1-ff71-43ec-8b18-fa3d76602dd2" providerId="ADAL" clId="{E1F1BC8F-4213-4F21-9E09-FE0CFE4CF1B6}" dt="2025-08-06T10:02:27.464" v="145" actId="20577"/>
        <pc:sldMkLst>
          <pc:docMk/>
          <pc:sldMk cId="1854913908" sldId="284"/>
        </pc:sldMkLst>
        <pc:spChg chg="mod">
          <ac:chgData name="Mervi Hokkanen" userId="fe617ef1-ff71-43ec-8b18-fa3d76602dd2" providerId="ADAL" clId="{E1F1BC8F-4213-4F21-9E09-FE0CFE4CF1B6}" dt="2025-08-06T10:02:27.464" v="145" actId="20577"/>
          <ac:spMkLst>
            <pc:docMk/>
            <pc:sldMk cId="1854913908" sldId="284"/>
            <ac:spMk id="5" creationId="{47FCBB86-B7C1-FAA0-6441-5F8575A0B15A}"/>
          </ac:spMkLst>
        </pc:spChg>
      </pc:sldChg>
      <pc:sldChg chg="del">
        <pc:chgData name="Mervi Hokkanen" userId="fe617ef1-ff71-43ec-8b18-fa3d76602dd2" providerId="ADAL" clId="{E1F1BC8F-4213-4F21-9E09-FE0CFE4CF1B6}" dt="2025-08-06T10:07:35.102" v="287" actId="47"/>
        <pc:sldMkLst>
          <pc:docMk/>
          <pc:sldMk cId="1147525739" sldId="285"/>
        </pc:sldMkLst>
      </pc:sldChg>
      <pc:sldChg chg="del">
        <pc:chgData name="Mervi Hokkanen" userId="fe617ef1-ff71-43ec-8b18-fa3d76602dd2" providerId="ADAL" clId="{E1F1BC8F-4213-4F21-9E09-FE0CFE4CF1B6}" dt="2025-08-06T10:07:37.684" v="288" actId="47"/>
        <pc:sldMkLst>
          <pc:docMk/>
          <pc:sldMk cId="210637482" sldId="286"/>
        </pc:sldMkLst>
      </pc:sldChg>
      <pc:sldChg chg="modSp mod">
        <pc:chgData name="Mervi Hokkanen" userId="fe617ef1-ff71-43ec-8b18-fa3d76602dd2" providerId="ADAL" clId="{E1F1BC8F-4213-4F21-9E09-FE0CFE4CF1B6}" dt="2025-08-06T10:20:49.837" v="440" actId="1076"/>
        <pc:sldMkLst>
          <pc:docMk/>
          <pc:sldMk cId="317815185" sldId="287"/>
        </pc:sldMkLst>
        <pc:spChg chg="mod">
          <ac:chgData name="Mervi Hokkanen" userId="fe617ef1-ff71-43ec-8b18-fa3d76602dd2" providerId="ADAL" clId="{E1F1BC8F-4213-4F21-9E09-FE0CFE4CF1B6}" dt="2025-08-06T10:19:02.832" v="435" actId="20577"/>
          <ac:spMkLst>
            <pc:docMk/>
            <pc:sldMk cId="317815185" sldId="287"/>
            <ac:spMk id="4" creationId="{60586209-C3D6-0E52-A944-FEA94AA5BEE1}"/>
          </ac:spMkLst>
        </pc:spChg>
        <pc:spChg chg="mod">
          <ac:chgData name="Mervi Hokkanen" userId="fe617ef1-ff71-43ec-8b18-fa3d76602dd2" providerId="ADAL" clId="{E1F1BC8F-4213-4F21-9E09-FE0CFE4CF1B6}" dt="2025-08-06T10:20:49.837" v="440" actId="1076"/>
          <ac:spMkLst>
            <pc:docMk/>
            <pc:sldMk cId="317815185" sldId="287"/>
            <ac:spMk id="6" creationId="{10D46EEB-92E3-E0EA-1BB2-162CB04E1847}"/>
          </ac:spMkLst>
        </pc:spChg>
      </pc:sldChg>
      <pc:sldChg chg="modSp mod">
        <pc:chgData name="Mervi Hokkanen" userId="fe617ef1-ff71-43ec-8b18-fa3d76602dd2" providerId="ADAL" clId="{E1F1BC8F-4213-4F21-9E09-FE0CFE4CF1B6}" dt="2025-08-06T10:30:35.433" v="672" actId="20577"/>
        <pc:sldMkLst>
          <pc:docMk/>
          <pc:sldMk cId="3195239137" sldId="288"/>
        </pc:sldMkLst>
        <pc:spChg chg="mod">
          <ac:chgData name="Mervi Hokkanen" userId="fe617ef1-ff71-43ec-8b18-fa3d76602dd2" providerId="ADAL" clId="{E1F1BC8F-4213-4F21-9E09-FE0CFE4CF1B6}" dt="2025-08-06T10:30:35.433" v="672" actId="20577"/>
          <ac:spMkLst>
            <pc:docMk/>
            <pc:sldMk cId="3195239137" sldId="288"/>
            <ac:spMk id="4" creationId="{CEE0AB52-84B7-DC47-CA58-7B476E63BFA4}"/>
          </ac:spMkLst>
        </pc:spChg>
      </pc:sldChg>
      <pc:sldChg chg="addSp delSp modSp new mod">
        <pc:chgData name="Mervi Hokkanen" userId="fe617ef1-ff71-43ec-8b18-fa3d76602dd2" providerId="ADAL" clId="{E1F1BC8F-4213-4F21-9E09-FE0CFE4CF1B6}" dt="2025-08-06T10:05:17.353" v="170" actId="1076"/>
        <pc:sldMkLst>
          <pc:docMk/>
          <pc:sldMk cId="2386849217" sldId="289"/>
        </pc:sldMkLst>
        <pc:spChg chg="add mod">
          <ac:chgData name="Mervi Hokkanen" userId="fe617ef1-ff71-43ec-8b18-fa3d76602dd2" providerId="ADAL" clId="{E1F1BC8F-4213-4F21-9E09-FE0CFE4CF1B6}" dt="2025-08-06T10:05:17.353" v="170" actId="1076"/>
          <ac:spMkLst>
            <pc:docMk/>
            <pc:sldMk cId="2386849217" sldId="289"/>
            <ac:spMk id="5" creationId="{35AF1D8A-E2AF-7F42-4128-3DB6C93352BC}"/>
          </ac:spMkLst>
        </pc:spChg>
        <pc:spChg chg="add mod">
          <ac:chgData name="Mervi Hokkanen" userId="fe617ef1-ff71-43ec-8b18-fa3d76602dd2" providerId="ADAL" clId="{E1F1BC8F-4213-4F21-9E09-FE0CFE4CF1B6}" dt="2025-08-06T10:05:14.433" v="169" actId="1076"/>
          <ac:spMkLst>
            <pc:docMk/>
            <pc:sldMk cId="2386849217" sldId="289"/>
            <ac:spMk id="7" creationId="{49F4CD0D-A68D-9ED7-1C4B-3436146ABE05}"/>
          </ac:spMkLst>
        </pc:spChg>
      </pc:sldChg>
      <pc:sldChg chg="addSp delSp modSp new del mod">
        <pc:chgData name="Mervi Hokkanen" userId="fe617ef1-ff71-43ec-8b18-fa3d76602dd2" providerId="ADAL" clId="{E1F1BC8F-4213-4F21-9E09-FE0CFE4CF1B6}" dt="2025-08-06T10:18:41.541" v="433" actId="47"/>
        <pc:sldMkLst>
          <pc:docMk/>
          <pc:sldMk cId="1291593631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9061DE3-73A4-23AE-F443-416B1AC7D0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81ADC23-2E71-74C0-5EAB-3AB0B20D4E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1227DD2-93F1-C345-32DE-1A4FA2221E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60498872-5888-3C56-B970-C13F27A9412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noProof="0"/>
              <a:t>Click to edit Master text styles</a:t>
            </a:r>
          </a:p>
          <a:p>
            <a:pPr lvl="1"/>
            <a:r>
              <a:rPr lang="en-US" altLang="fi-FI" noProof="0"/>
              <a:t>Second level</a:t>
            </a:r>
          </a:p>
          <a:p>
            <a:pPr lvl="2"/>
            <a:r>
              <a:rPr lang="en-US" altLang="fi-FI" noProof="0"/>
              <a:t>Third level</a:t>
            </a:r>
          </a:p>
          <a:p>
            <a:pPr lvl="3"/>
            <a:r>
              <a:rPr lang="en-US" altLang="fi-FI" noProof="0"/>
              <a:t>Fourth level</a:t>
            </a:r>
          </a:p>
          <a:p>
            <a:pPr lvl="4"/>
            <a:r>
              <a:rPr lang="en-US" altLang="fi-FI" noProof="0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88B352EF-ABE1-6E1B-4105-EAECD2EEAA1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FC954D58-4384-BF50-61DA-6000BDA7DE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9A252A-684A-45D8-BFFF-A6D2E1825898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C51999E0-FC3A-30ED-7B02-1A9464F65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3175EBE-9D84-45DE-87BD-77A0035300CE}" type="slidenum">
              <a:rPr lang="en-US" altLang="fi-FI" sz="1200" smtClean="0"/>
              <a:pPr/>
              <a:t>1</a:t>
            </a:fld>
            <a:endParaRPr lang="en-US" altLang="fi-FI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C8FA7A1-DD1D-F124-F52D-59BB3391E1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B529585-F03E-DE49-ABF0-49C343B9AB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9A252A-684A-45D8-BFFF-A6D2E1825898}" type="slidenum">
              <a:rPr lang="en-US" altLang="fi-FI" smtClean="0"/>
              <a:pPr>
                <a:defRPr/>
              </a:pPr>
              <a:t>5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147528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B2EE29-2E68-679D-3E53-70849187DA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7EF90F-8406-9C48-2BC1-D07A85051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5A425E-9DE8-BF7A-9FCB-864CD9E693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ADC0C-17BC-40A6-B77A-18E53F3068B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42908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ED6222-F7DC-B6D5-865C-1281194307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185E1A-6A2F-5908-8347-A8AA3FAC0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BA9470-09F5-DC19-8084-8A0DDB7437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E29E-E739-4620-8A4D-1A4E0A38F04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07921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D39D96-2182-A623-8F11-926464FF8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E90F09-675A-591A-5342-47B6FC3CCC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A44675-AE9C-74A1-1A06-AFA8BA1013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83BAA-05BD-4371-91BB-8A5889EBC1AA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220382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54C062-82E2-F59A-7682-15E35CC462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E01ABA-B57E-58DB-6048-DB0957552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2A35B0C-BCF2-A572-3F1D-93CC4809E4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9AF6-CDA1-4EE4-88DE-C0D542746452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60807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FEF32C-5980-E139-520C-AE65B490C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EFE928-C15E-5D25-8303-720BA7DB7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E403B8-8E15-F894-1A50-E37551AE1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383E5-9452-47BB-808F-B098EC59EC70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96143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D6187F-F0BA-AC17-DD3B-C84325E138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17BB53-ED17-7890-631F-84C3C1FD88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B99F23-8F99-CB3A-A83C-15AE5BE5C3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0B04C-A1E2-4B6F-B36B-D66B6A9FD71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49468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C0323F-253E-E3F2-D6BB-6021209DE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0DCC0F-E0C5-66A5-B67C-0F787B2E92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E053A4-56CF-17DE-4169-C962FB1DC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06F2-43CD-4805-B403-BCDD659BD20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1246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9EF800F-F6FD-B254-39E4-5AD9992D0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3D35723-51D2-FA5E-7CB2-863DA47F01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478FE64-9EAB-C882-5BEE-5EBC4A6E90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6524-3088-47FC-B932-734C4887E41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70504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B6320E1-7106-D397-19F9-ED4B7C972E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D86D719-FE3D-1849-8858-220D2AE066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0B2DDF-D218-0C49-2FB5-36EEC4AEC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8017F-FF10-48F2-AED4-CA424550431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583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DC83493-F528-BF4C-44EE-3F1E36B25F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D58D38-94B0-CAA3-E517-66DCCA94E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CB237F3-5B86-2728-03F0-29BCE28367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33424-5A1C-4EA6-A2F2-A7E11C8C77F5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43343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EB461B-57A2-41A8-4586-91B1944EDC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45F48E-C14A-0789-B34B-AF1DE6B30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4540D9-6413-6128-9B5F-7121F80EA4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6B5ED-A801-4724-BCF8-29DE3C44FBFA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5092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9D7A22-D293-76E7-72B9-E8E861A0D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29233A-ADE3-12DA-9C8D-F3402FFC74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D0139F-8A75-97A6-EFC1-2838561337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991E2-8B50-49B9-8559-090FD4B3CC93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44866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DAEAE5-5013-0D38-939D-3F16F82D0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B2F37A-708E-0D00-67C6-8BDBDAA1D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text styles</a:t>
            </a:r>
          </a:p>
          <a:p>
            <a:pPr lvl="1"/>
            <a:r>
              <a:rPr lang="en-US" altLang="fi-FI"/>
              <a:t>Second level</a:t>
            </a:r>
          </a:p>
          <a:p>
            <a:pPr lvl="2"/>
            <a:r>
              <a:rPr lang="en-US" altLang="fi-FI"/>
              <a:t>Third level</a:t>
            </a:r>
          </a:p>
          <a:p>
            <a:pPr lvl="3"/>
            <a:r>
              <a:rPr lang="en-US" altLang="fi-FI"/>
              <a:t>Fourth level</a:t>
            </a:r>
          </a:p>
          <a:p>
            <a:pPr lvl="4"/>
            <a:r>
              <a:rPr lang="en-US" altLang="fi-FI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90E470-86C2-758A-4285-BD18404DE1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91070E-90BD-BA6A-FC73-894C17EBD3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661BB3-B82E-4A03-8EA9-B9F6D84EC3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C4024FB-1B29-48A6-9E8B-B7757E8635E7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YxPTrnBJPs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/74-2011361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99276E4-6D4C-0A81-F1C3-AEF8616AA6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667000"/>
            <a:ext cx="9144000" cy="1371600"/>
          </a:xfrm>
        </p:spPr>
        <p:txBody>
          <a:bodyPr anchor="ctr"/>
          <a:lstStyle/>
          <a:p>
            <a:pPr eaLnBrk="1" hangingPunct="1"/>
            <a:r>
              <a:rPr lang="en-US" altLang="fi-FI" sz="4800" b="1">
                <a:solidFill>
                  <a:schemeClr val="bg1"/>
                </a:solidFill>
              </a:rPr>
              <a:t>KU 1</a:t>
            </a:r>
            <a:endParaRPr lang="en-US" altLang="fi-FI" sz="4800" b="1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A2EBE3C-0E6A-4D97-05ED-076451E513A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91440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fi-FI" sz="2800" b="1" err="1">
                <a:solidFill>
                  <a:schemeClr val="accent6">
                    <a:lumMod val="50000"/>
                  </a:schemeClr>
                </a:solidFill>
              </a:rPr>
              <a:t>Petäjäveden</a:t>
            </a:r>
            <a:r>
              <a:rPr lang="en-US" altLang="fi-FI" sz="2800" b="1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fi-FI" sz="2800" b="1" err="1">
                <a:solidFill>
                  <a:schemeClr val="accent6">
                    <a:lumMod val="50000"/>
                  </a:schemeClr>
                </a:solidFill>
              </a:rPr>
              <a:t>lukio</a:t>
            </a:r>
            <a:r>
              <a:rPr lang="en-US" altLang="fi-FI" sz="2800" b="1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altLang="fi-FI" sz="2800" b="1" err="1">
                <a:solidFill>
                  <a:schemeClr val="accent6">
                    <a:lumMod val="50000"/>
                  </a:schemeClr>
                </a:solidFill>
              </a:rPr>
              <a:t>syksy</a:t>
            </a:r>
            <a:r>
              <a:rPr lang="en-US" altLang="fi-FI" sz="2800" b="1">
                <a:solidFill>
                  <a:schemeClr val="accent6">
                    <a:lumMod val="50000"/>
                  </a:schemeClr>
                </a:solidFill>
              </a:rPr>
              <a:t>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CEE0AB52-84B7-DC47-CA58-7B476E63BFA4}"/>
              </a:ext>
            </a:extLst>
          </p:cNvPr>
          <p:cNvSpPr txBox="1"/>
          <p:nvPr/>
        </p:nvSpPr>
        <p:spPr>
          <a:xfrm>
            <a:off x="539552" y="1052736"/>
            <a:ext cx="734481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Kurssin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arviointiin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vaikuttavat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seuraavat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asiat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Aktiivisuus</a:t>
            </a:r>
            <a:endParaRPr lang="en-US" altLang="fi-FI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fi-FI">
                <a:solidFill>
                  <a:schemeClr val="tx1">
                    <a:lumMod val="95000"/>
                    <a:lumOff val="5000"/>
                  </a:schemeClr>
                </a:solidFill>
              </a:rPr>
              <a:t>Oma-</a:t>
            </a: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aloitteisuus</a:t>
            </a:r>
            <a:endParaRPr lang="en-US" altLang="fi-FI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Sitkeys</a:t>
            </a:r>
            <a:r>
              <a:rPr lang="en-US" altLang="fi-FI">
                <a:solidFill>
                  <a:schemeClr val="tx1">
                    <a:lumMod val="95000"/>
                    <a:lumOff val="5000"/>
                  </a:schemeClr>
                </a:solidFill>
              </a:rPr>
              <a:t> ja </a:t>
            </a: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yrittäminen</a:t>
            </a:r>
            <a:r>
              <a:rPr lang="en-US" altLang="fi-FI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Keskittyminen</a:t>
            </a:r>
            <a:r>
              <a:rPr lang="en-US" altLang="fi-FI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altLang="fi-FI" err="1">
                <a:solidFill>
                  <a:schemeClr val="tx1">
                    <a:lumMod val="95000"/>
                    <a:lumOff val="5000"/>
                  </a:schemeClr>
                </a:solidFill>
              </a:rPr>
              <a:t>Lopputulokset</a:t>
            </a:r>
            <a:endParaRPr lang="en-US" altLang="fi-FI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fi-FI">
                <a:solidFill>
                  <a:schemeClr val="tx1">
                    <a:lumMod val="95000"/>
                    <a:lumOff val="5000"/>
                  </a:schemeClr>
                </a:solidFill>
              </a:rPr>
              <a:t>Läsnäolo</a:t>
            </a:r>
          </a:p>
        </p:txBody>
      </p:sp>
    </p:spTree>
    <p:extLst>
      <p:ext uri="{BB962C8B-B14F-4D97-AF65-F5344CB8AC3E}">
        <p14:creationId xmlns:p14="http://schemas.microsoft.com/office/powerpoint/2010/main" val="319523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B8FC6C86-20CD-A89E-A27B-0B6D5D5DBCC6}"/>
              </a:ext>
            </a:extLst>
          </p:cNvPr>
          <p:cNvSpPr txBox="1"/>
          <p:nvPr/>
        </p:nvSpPr>
        <p:spPr>
          <a:xfrm>
            <a:off x="533670" y="2736502"/>
            <a:ext cx="8424862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altLang="fi-FI" b="1" dirty="0">
                <a:solidFill>
                  <a:schemeClr val="accent2">
                    <a:lumMod val="75000"/>
                  </a:schemeClr>
                </a:solidFill>
              </a:rPr>
              <a:t>Tehtävä 1:</a:t>
            </a:r>
          </a:p>
          <a:p>
            <a:pPr>
              <a:defRPr/>
            </a:pPr>
            <a:r>
              <a:rPr lang="fi-FI" altLang="fi-FI" sz="2000" dirty="0"/>
              <a:t>Lämmittelyharjoitus piirtäen hiilellä ja pastelliliiduilla surrealismin hengessä.</a:t>
            </a:r>
          </a:p>
          <a:p>
            <a:pPr>
              <a:defRPr/>
            </a:pPr>
            <a:endParaRPr lang="fi-FI" altLang="fi-FI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47FCBB86-B7C1-FAA0-6441-5F8575A0B15A}"/>
              </a:ext>
            </a:extLst>
          </p:cNvPr>
          <p:cNvSpPr txBox="1"/>
          <p:nvPr/>
        </p:nvSpPr>
        <p:spPr>
          <a:xfrm>
            <a:off x="395536" y="1196752"/>
            <a:ext cx="8064896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i-FI" altLang="fi-FI" b="1">
                <a:solidFill>
                  <a:schemeClr val="accent2">
                    <a:lumMod val="75000"/>
                  </a:schemeClr>
                </a:solidFill>
              </a:rPr>
              <a:t>Tehtävä 2: ”En salaa sinulta mitään” -dokumentin katsominen tunneilla ja tähän liittyvä kirjoitustehtävä kotona</a:t>
            </a:r>
          </a:p>
          <a:p>
            <a:pPr>
              <a:defRPr/>
            </a:pPr>
            <a:endParaRPr lang="fi-FI" altLang="fi-FI" b="1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fi-FI" sz="1800" b="0" i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</a:rPr>
              <a:t>Miten taiteilijat näkevät oman työnsä? Kuinka Esko Salminen eläytyy roolihahmoihinsa, miten Saara Turunen luo näyttämölle uuden maailman, ja miksi 22-Pistepirkon PK Keräsen sormet hakeutuvat kitaran kielille kerta toisensa jälkeen? Dokumentti sukeltaa luovuuden ytimeen eri alojen ja sukupolvien taiteilijoiden seurassa. Anna Eriksson, Esa Vuorinen ja Hannu-Pekka Björkman päästävät katsojat työnsä äärelle ja paljastavat, mitä intuitio ja inspiraatio merkitsevät heidän taiteessaan. Onko luominen tietoista vai tiedostamatonta, nautintoa vai pakkoa? </a:t>
            </a:r>
            <a:br>
              <a:rPr lang="fi-FI" sz="1800" b="0" i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</a:rPr>
            </a:br>
            <a:r>
              <a:rPr lang="fi-FI" sz="1800" b="0" i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</a:rPr>
              <a:t>O: Veikko Aaltonen, T: Oy </a:t>
            </a:r>
            <a:r>
              <a:rPr lang="fi-FI" sz="1800" b="0" i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</a:rPr>
              <a:t>Bufo</a:t>
            </a:r>
            <a:r>
              <a:rPr lang="fi-FI" sz="1800" b="0" i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</a:rPr>
              <a:t> Ab (Suomi 2024)</a:t>
            </a:r>
            <a:endParaRPr lang="fi-FI" altLang="fi-FI" sz="1800" b="1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4913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35AF1D8A-E2AF-7F42-4128-3DB6C93352BC}"/>
              </a:ext>
            </a:extLst>
          </p:cNvPr>
          <p:cNvSpPr txBox="1"/>
          <p:nvPr/>
        </p:nvSpPr>
        <p:spPr>
          <a:xfrm>
            <a:off x="468209" y="1135521"/>
            <a:ext cx="783277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Mitä taide minulle merkitsee?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Mikä taiteenlaji on minulle tärkein, miksi? (esim. kuvataide, kirjallisuus, musiikki, elokuvat)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Millaisia oivalluksia olen tehnyt taidekokemusten äärellä?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Miten itse ilmennän omaa luovuuttani? Onko tämä jotain perinteisempää (valokuvaus, kuvien tekeminen, laulaminen </a:t>
            </a:r>
            <a:r>
              <a:rPr lang="fi-FI" sz="1800" b="0" i="0" err="1">
                <a:solidFill>
                  <a:srgbClr val="333333"/>
                </a:solidFill>
                <a:effectLst/>
                <a:latin typeface="+mj-lt"/>
              </a:rPr>
              <a:t>tmv</a:t>
            </a: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.) vai </a:t>
            </a:r>
            <a:r>
              <a:rPr lang="fi-FI" sz="1800" b="0" i="0" err="1">
                <a:solidFill>
                  <a:srgbClr val="333333"/>
                </a:solidFill>
                <a:effectLst/>
                <a:latin typeface="+mj-lt"/>
              </a:rPr>
              <a:t>vapaamuotoisemaa</a:t>
            </a: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 (esim. pukeutuminen </a:t>
            </a:r>
            <a:r>
              <a:rPr lang="fi-FI" sz="1800" b="0" i="0" err="1">
                <a:solidFill>
                  <a:srgbClr val="333333"/>
                </a:solidFill>
                <a:effectLst/>
                <a:latin typeface="+mj-lt"/>
              </a:rPr>
              <a:t>tmv</a:t>
            </a: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.) tai sekä että?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Mitä itse ehkä taiteilijana tekisit? : )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Mikä taiteen merkitys on mielestäsi yhteiskunnallisesti?</a:t>
            </a: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Millaisia ajatuksia dokumentti sinussa herätti? Mitä sinulle jäi tästä erityisesti mieleen?</a:t>
            </a:r>
            <a:br>
              <a:rPr lang="fi-FI" sz="1800">
                <a:latin typeface="+mj-lt"/>
              </a:rPr>
            </a:br>
            <a:br>
              <a:rPr lang="fi-FI" sz="1800">
                <a:latin typeface="+mj-lt"/>
              </a:rPr>
            </a:br>
            <a:r>
              <a:rPr lang="fi-FI" sz="1800" b="0" i="0">
                <a:solidFill>
                  <a:srgbClr val="333333"/>
                </a:solidFill>
                <a:effectLst/>
                <a:latin typeface="+mj-lt"/>
              </a:rPr>
              <a:t>Voit tehdä muistiinpanoja dokumentista jo tätä katsoessasi.</a:t>
            </a:r>
          </a:p>
          <a:p>
            <a:endParaRPr lang="fi-FI" sz="1800">
              <a:solidFill>
                <a:srgbClr val="333333"/>
              </a:solidFill>
              <a:latin typeface="+mj-lt"/>
            </a:endParaRPr>
          </a:p>
          <a:p>
            <a:r>
              <a:rPr lang="fi-FI" sz="1800"/>
              <a:t>Kirjoita ajatuksistasi teksti kotona ja palauta tämä </a:t>
            </a:r>
            <a:r>
              <a:rPr lang="fi-FI" sz="1800" err="1"/>
              <a:t>pedanetin</a:t>
            </a:r>
            <a:r>
              <a:rPr lang="fi-FI" sz="1800"/>
              <a:t> palautuskansioon </a:t>
            </a:r>
            <a:r>
              <a:rPr lang="fi-FI" sz="1800" b="1"/>
              <a:t>ma 18.8. mennessä.</a:t>
            </a:r>
            <a:br>
              <a:rPr lang="fi-FI" sz="1800" b="1">
                <a:latin typeface="+mj-lt"/>
              </a:rPr>
            </a:br>
            <a:endParaRPr lang="fi-FI" sz="1800" b="1">
              <a:latin typeface="+mj-lt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9F4CD0D-A68D-9ED7-1C4B-3436146ABE05}"/>
              </a:ext>
            </a:extLst>
          </p:cNvPr>
          <p:cNvSpPr txBox="1"/>
          <p:nvPr/>
        </p:nvSpPr>
        <p:spPr>
          <a:xfrm>
            <a:off x="468209" y="673856"/>
            <a:ext cx="6851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>
                <a:solidFill>
                  <a:schemeClr val="accent2">
                    <a:lumMod val="75000"/>
                  </a:schemeClr>
                </a:solidFill>
              </a:rPr>
              <a:t>Pohdittavia kysymyksiä dokumenttiin liittyen:</a:t>
            </a:r>
          </a:p>
        </p:txBody>
      </p:sp>
    </p:spTree>
    <p:extLst>
      <p:ext uri="{BB962C8B-B14F-4D97-AF65-F5344CB8AC3E}">
        <p14:creationId xmlns:p14="http://schemas.microsoft.com/office/powerpoint/2010/main" val="2386849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A07DA8ED-B3F9-3E68-7037-678FB259787C}"/>
              </a:ext>
            </a:extLst>
          </p:cNvPr>
          <p:cNvSpPr txBox="1"/>
          <p:nvPr/>
        </p:nvSpPr>
        <p:spPr>
          <a:xfrm>
            <a:off x="6629051" y="5192807"/>
            <a:ext cx="2219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/>
              <a:t>Esimerkki aiemmin kurssilla tehdystä kollaasiteoksesta.</a:t>
            </a:r>
          </a:p>
        </p:txBody>
      </p:sp>
      <p:sp>
        <p:nvSpPr>
          <p:cNvPr id="4" name="Tekstiruutu 10">
            <a:extLst>
              <a:ext uri="{FF2B5EF4-FFF2-40B4-BE49-F238E27FC236}">
                <a16:creationId xmlns:a16="http://schemas.microsoft.com/office/drawing/2014/main" id="{CB9F1E56-F746-309F-1D3B-84367FA11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051" y="332656"/>
            <a:ext cx="2219544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fi-FI" altLang="fi-FI" sz="2400" b="1">
                <a:solidFill>
                  <a:schemeClr val="accent2">
                    <a:lumMod val="75000"/>
                  </a:schemeClr>
                </a:solidFill>
              </a:rPr>
              <a:t>Tehtävä 3: Kollaasi ja kasvokuva-piirustus</a:t>
            </a:r>
            <a:endParaRPr lang="fi-FI" altLang="fi-FI" sz="180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800"/>
              <a:t>Rakenna kollaasipohja pahville, jatketaan tähän piirtäen muotokuva ohjeiden mukaan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1800" b="1" i="1"/>
              <a:t>Materiaalit: </a:t>
            </a:r>
            <a:r>
              <a:rPr lang="fi-FI" altLang="fi-FI" sz="1800"/>
              <a:t>pohjapahvi, erilaiset paperit, liima-aine, hiili, lyijykynä ja muut mahdolliset piirtimet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73C782E-15BF-215A-2B07-FF8B354E2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24" y="260648"/>
            <a:ext cx="6216422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785BE35F-4D29-8230-8189-92DE58AFAE7D}"/>
              </a:ext>
            </a:extLst>
          </p:cNvPr>
          <p:cNvSpPr txBox="1"/>
          <p:nvPr/>
        </p:nvSpPr>
        <p:spPr>
          <a:xfrm>
            <a:off x="179512" y="6412686"/>
            <a:ext cx="73448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>
                <a:hlinkClick r:id="rId4"/>
              </a:rPr>
              <a:t>https://www.youtube.com/watch?v=YxPTrnBJPsU</a:t>
            </a: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180153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orakulmio 4">
            <a:extLst>
              <a:ext uri="{FF2B5EF4-FFF2-40B4-BE49-F238E27FC236}">
                <a16:creationId xmlns:a16="http://schemas.microsoft.com/office/drawing/2014/main" id="{F04EA0CF-27F0-DAE8-1CC0-0FD2DEB66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6308725"/>
            <a:ext cx="342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800"/>
              <a:t>https://areena.yle.fi/1-50165091</a:t>
            </a:r>
          </a:p>
        </p:txBody>
      </p:sp>
      <p:sp>
        <p:nvSpPr>
          <p:cNvPr id="5123" name="Suorakulmio 5">
            <a:extLst>
              <a:ext uri="{FF2B5EF4-FFF2-40B4-BE49-F238E27FC236}">
                <a16:creationId xmlns:a16="http://schemas.microsoft.com/office/drawing/2014/main" id="{6138C155-84B9-D580-2D6E-C8C2BADF9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4437063"/>
            <a:ext cx="7332662" cy="19383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fi-FI" altLang="fi-FI" sz="2400">
              <a:latin typeface="Open Sans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fi-FI" altLang="fi-FI" sz="2400">
              <a:latin typeface="Open Sans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fi-FI" altLang="fi-FI" sz="1800">
                <a:latin typeface="+mj-lt"/>
              </a:rPr>
              <a:t>Länsimainen kuvataide. Miksi muutamat viivat kankaalla voivat olla miljoonien arvoisia? Jonottavatko ihmiset katsomaan Mona Lisaa vain siksi, että kaikki muutkin jonottavat? Miten kuvataidetta kannattaa katsoa?</a:t>
            </a:r>
          </a:p>
        </p:txBody>
      </p:sp>
      <p:sp>
        <p:nvSpPr>
          <p:cNvPr id="7172" name="Tekstiruutu 6">
            <a:extLst>
              <a:ext uri="{FF2B5EF4-FFF2-40B4-BE49-F238E27FC236}">
                <a16:creationId xmlns:a16="http://schemas.microsoft.com/office/drawing/2014/main" id="{53EEB5CF-90A0-D38A-31F6-73071A34B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4581525"/>
            <a:ext cx="860425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800" b="1">
                <a:solidFill>
                  <a:schemeClr val="accent2">
                    <a:lumMod val="75000"/>
                  </a:schemeClr>
                </a:solidFill>
              </a:rPr>
              <a:t>Sivistyksen käsikirja: Kuvataide 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/>
          </a:p>
        </p:txBody>
      </p:sp>
      <p:sp>
        <p:nvSpPr>
          <p:cNvPr id="7173" name="Tekstiruutu 7">
            <a:extLst>
              <a:ext uri="{FF2B5EF4-FFF2-40B4-BE49-F238E27FC236}">
                <a16:creationId xmlns:a16="http://schemas.microsoft.com/office/drawing/2014/main" id="{7AC591CF-A2D2-0897-B554-FE569DFC4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280988"/>
            <a:ext cx="71278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600" i="1"/>
              <a:t>Modernin taiteen lyhyt historia -ppt +</a:t>
            </a:r>
          </a:p>
        </p:txBody>
      </p:sp>
      <p:pic>
        <p:nvPicPr>
          <p:cNvPr id="7174" name="Picture 7" descr="Sivistyksen käsikirja: Kuvataide | TV | Areena | yle.fi">
            <a:extLst>
              <a:ext uri="{FF2B5EF4-FFF2-40B4-BE49-F238E27FC236}">
                <a16:creationId xmlns:a16="http://schemas.microsoft.com/office/drawing/2014/main" id="{FE45B90B-E426-1637-E891-7D154E6A9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620713"/>
            <a:ext cx="7162800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Mirabilis">
            <a:extLst>
              <a:ext uri="{FF2B5EF4-FFF2-40B4-BE49-F238E27FC236}">
                <a16:creationId xmlns:a16="http://schemas.microsoft.com/office/drawing/2014/main" id="{F62F32F6-4F8C-28BB-6C7B-F25C1B413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54" y="152971"/>
            <a:ext cx="4259163" cy="621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60586209-C3D6-0E52-A944-FEA94AA5BEE1}"/>
              </a:ext>
            </a:extLst>
          </p:cNvPr>
          <p:cNvSpPr txBox="1"/>
          <p:nvPr/>
        </p:nvSpPr>
        <p:spPr>
          <a:xfrm>
            <a:off x="4932040" y="4293132"/>
            <a:ext cx="38991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>
                <a:solidFill>
                  <a:schemeClr val="accent2">
                    <a:lumMod val="75000"/>
                  </a:schemeClr>
                </a:solidFill>
              </a:rPr>
              <a:t>Tehtävä 4: </a:t>
            </a:r>
            <a:r>
              <a:rPr lang="fi-FI" sz="1800"/>
              <a:t>Kirjankansien suunnittelu tekoälyä hyödyntäen</a:t>
            </a:r>
          </a:p>
          <a:p>
            <a:r>
              <a:rPr lang="fi-FI" sz="1800"/>
              <a:t>Suunnittele vaihtoehtoiset kirjan kannet jollekin lukemallesi kirjalle. Työn voi tehdä yksin tai pareittain.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0D46EEB-92E3-E0EA-1BB2-162CB04E1847}"/>
              </a:ext>
            </a:extLst>
          </p:cNvPr>
          <p:cNvSpPr txBox="1"/>
          <p:nvPr/>
        </p:nvSpPr>
        <p:spPr>
          <a:xfrm>
            <a:off x="4928366" y="59786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>
                <a:hlinkClick r:id="rId3"/>
              </a:rPr>
              <a:t>https://yle.fi/a/74-20113614</a:t>
            </a: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31781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kstiruutu 10">
            <a:extLst>
              <a:ext uri="{FF2B5EF4-FFF2-40B4-BE49-F238E27FC236}">
                <a16:creationId xmlns:a16="http://schemas.microsoft.com/office/drawing/2014/main" id="{172CED50-8723-5E18-BEF6-1F5A61CA6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4797152"/>
            <a:ext cx="703953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1800">
              <a:solidFill>
                <a:schemeClr val="accent2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>
                <a:solidFill>
                  <a:schemeClr val="accent2">
                    <a:lumMod val="75000"/>
                  </a:schemeClr>
                </a:solidFill>
              </a:rPr>
              <a:t>Tehtävä 5: </a:t>
            </a:r>
            <a:r>
              <a:rPr lang="fi-FI" altLang="fi-FI" sz="1800"/>
              <a:t>Pelkistyssarja, havainnosta abstraktiin teokseen. Havainnosta piirtämiseen sekä Piet </a:t>
            </a:r>
            <a:r>
              <a:rPr lang="fi-FI" altLang="fi-FI" sz="1800" err="1"/>
              <a:t>Mondrianin</a:t>
            </a:r>
            <a:r>
              <a:rPr lang="fi-FI" altLang="fi-FI" sz="1800"/>
              <a:t> teoksiin tutustuminen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1BDBE12-DF99-1D62-4E9B-24623987B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8680"/>
            <a:ext cx="8971773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E5552369-50A6-F4F2-AE9A-9EE65D8831AC}"/>
              </a:ext>
            </a:extLst>
          </p:cNvPr>
          <p:cNvSpPr txBox="1"/>
          <p:nvPr/>
        </p:nvSpPr>
        <p:spPr>
          <a:xfrm>
            <a:off x="467519" y="1196752"/>
            <a:ext cx="8208962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Kurssitehtävät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fi-FI" b="1" err="1">
                <a:solidFill>
                  <a:schemeClr val="accent2">
                    <a:lumMod val="75000"/>
                  </a:schemeClr>
                </a:solidFill>
              </a:rPr>
              <a:t>kootusti</a:t>
            </a:r>
            <a:r>
              <a:rPr lang="en-US" altLang="fi-FI" b="1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altLang="fi-FI" err="1"/>
              <a:t>Piirustuslämmittely</a:t>
            </a:r>
            <a:r>
              <a:rPr lang="en-US" altLang="fi-FI"/>
              <a:t>, 2h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altLang="fi-FI" err="1"/>
              <a:t>Dokumentti</a:t>
            </a:r>
            <a:r>
              <a:rPr lang="en-US" altLang="fi-FI"/>
              <a:t> ja </a:t>
            </a:r>
            <a:r>
              <a:rPr lang="en-US" altLang="fi-FI" err="1"/>
              <a:t>kirjoitustehtävä</a:t>
            </a:r>
            <a:endParaRPr lang="en-US" altLang="fi-FI"/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altLang="fi-FI" err="1"/>
              <a:t>Kollaasityö</a:t>
            </a:r>
            <a:r>
              <a:rPr lang="en-US" altLang="fi-FI"/>
              <a:t>, </a:t>
            </a:r>
            <a:r>
              <a:rPr lang="en-US" altLang="fi-FI" err="1"/>
              <a:t>pohjan</a:t>
            </a:r>
            <a:r>
              <a:rPr lang="en-US" altLang="fi-FI"/>
              <a:t> </a:t>
            </a:r>
            <a:r>
              <a:rPr lang="en-US" altLang="fi-FI" err="1"/>
              <a:t>rakentaminen</a:t>
            </a:r>
            <a:r>
              <a:rPr lang="en-US" altLang="fi-FI"/>
              <a:t> + </a:t>
            </a:r>
            <a:r>
              <a:rPr lang="en-US" altLang="fi-FI" err="1"/>
              <a:t>piirustus</a:t>
            </a:r>
            <a:endParaRPr lang="en-US" altLang="fi-FI"/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altLang="fi-FI"/>
              <a:t>Kirjan </a:t>
            </a:r>
            <a:r>
              <a:rPr lang="en-US" altLang="fi-FI" err="1"/>
              <a:t>kansien</a:t>
            </a:r>
            <a:r>
              <a:rPr lang="en-US" altLang="fi-FI"/>
              <a:t> </a:t>
            </a:r>
            <a:r>
              <a:rPr lang="en-US" altLang="fi-FI" err="1"/>
              <a:t>suunnittelutehtävä</a:t>
            </a:r>
            <a:r>
              <a:rPr lang="en-US" altLang="fi-FI"/>
              <a:t> </a:t>
            </a:r>
            <a:r>
              <a:rPr lang="en-US" altLang="fi-FI" err="1"/>
              <a:t>tekoälyä</a:t>
            </a:r>
            <a:r>
              <a:rPr lang="en-US" altLang="fi-FI"/>
              <a:t> </a:t>
            </a:r>
            <a:r>
              <a:rPr lang="en-US" altLang="fi-FI" err="1"/>
              <a:t>hyödyntäen</a:t>
            </a:r>
            <a:endParaRPr lang="en-US" altLang="fi-FI"/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altLang="fi-FI" err="1"/>
              <a:t>Pelkistyssarja</a:t>
            </a:r>
            <a:r>
              <a:rPr lang="en-US" altLang="fi-FI"/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Näytössä katseltava diaesitys (4:3)</PresentationFormat>
  <Paragraphs>42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Open Sans</vt:lpstr>
      <vt:lpstr>Blank Presentation</vt:lpstr>
      <vt:lpstr>KU 1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Kilterin 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 1</dc:title>
  <dc:creator>Mervi  Hokkanen</dc:creator>
  <cp:lastModifiedBy>Mervi Hokkanen</cp:lastModifiedBy>
  <cp:revision>1</cp:revision>
  <dcterms:created xsi:type="dcterms:W3CDTF">2013-03-03T12:10:07Z</dcterms:created>
  <dcterms:modified xsi:type="dcterms:W3CDTF">2025-08-08T05:24:13Z</dcterms:modified>
</cp:coreProperties>
</file>