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  <p:sldMasterId id="2147484197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9" r:id="rId7"/>
    <p:sldId id="271" r:id="rId8"/>
    <p:sldId id="261" r:id="rId9"/>
    <p:sldId id="258" r:id="rId10"/>
    <p:sldId id="262" r:id="rId11"/>
    <p:sldId id="267" r:id="rId12"/>
    <p:sldId id="268" r:id="rId13"/>
    <p:sldId id="269" r:id="rId14"/>
    <p:sldId id="265" r:id="rId15"/>
    <p:sldId id="266" r:id="rId16"/>
    <p:sldId id="272" r:id="rId17"/>
    <p:sldId id="273" r:id="rId18"/>
    <p:sldId id="274" r:id="rId19"/>
    <p:sldId id="276" r:id="rId20"/>
    <p:sldId id="277" r:id="rId21"/>
    <p:sldId id="278" r:id="rId2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9"/>
            <p14:sldId id="271"/>
            <p14:sldId id="261"/>
            <p14:sldId id="258"/>
            <p14:sldId id="262"/>
            <p14:sldId id="267"/>
            <p14:sldId id="268"/>
            <p14:sldId id="269"/>
            <p14:sldId id="265"/>
            <p14:sldId id="266"/>
            <p14:sldId id="272"/>
            <p14:sldId id="273"/>
            <p14:sldId id="274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  <a:srgbClr val="BD8400"/>
    <a:srgbClr val="AA5501"/>
    <a:srgbClr val="00A87E"/>
    <a:srgbClr val="0C845B"/>
    <a:srgbClr val="E53663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78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84" y="33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 Vuoriniemi" userId="S::heli.vuoriniemi@edu.petajavesi.fi::14eaa500-dbc5-48c4-9aa9-e4de908ee671" providerId="AD" clId="Web-{7C7ED906-01D5-9B1A-5AE1-515CEDD20C9C}"/>
    <pc:docChg chg="modSld sldOrd">
      <pc:chgData name="Heli Vuoriniemi" userId="S::heli.vuoriniemi@edu.petajavesi.fi::14eaa500-dbc5-48c4-9aa9-e4de908ee671" providerId="AD" clId="Web-{7C7ED906-01D5-9B1A-5AE1-515CEDD20C9C}" dt="2023-02-24T12:30:25.965" v="9"/>
      <pc:docMkLst>
        <pc:docMk/>
      </pc:docMkLst>
      <pc:sldChg chg="addAnim modAnim">
        <pc:chgData name="Heli Vuoriniemi" userId="S::heli.vuoriniemi@edu.petajavesi.fi::14eaa500-dbc5-48c4-9aa9-e4de908ee671" providerId="AD" clId="Web-{7C7ED906-01D5-9B1A-5AE1-515CEDD20C9C}" dt="2023-02-24T12:29:35.247" v="2"/>
        <pc:sldMkLst>
          <pc:docMk/>
          <pc:sldMk cId="3056204769" sldId="261"/>
        </pc:sldMkLst>
      </pc:sldChg>
      <pc:sldChg chg="addAnim modAnim">
        <pc:chgData name="Heli Vuoriniemi" userId="S::heli.vuoriniemi@edu.petajavesi.fi::14eaa500-dbc5-48c4-9aa9-e4de908ee671" providerId="AD" clId="Web-{7C7ED906-01D5-9B1A-5AE1-515CEDD20C9C}" dt="2023-02-24T12:29:55.684" v="5"/>
        <pc:sldMkLst>
          <pc:docMk/>
          <pc:sldMk cId="2759234965" sldId="262"/>
        </pc:sldMkLst>
      </pc:sldChg>
      <pc:sldChg chg="addAnim modAnim">
        <pc:chgData name="Heli Vuoriniemi" userId="S::heli.vuoriniemi@edu.petajavesi.fi::14eaa500-dbc5-48c4-9aa9-e4de908ee671" providerId="AD" clId="Web-{7C7ED906-01D5-9B1A-5AE1-515CEDD20C9C}" dt="2023-02-24T12:30:12.809" v="8"/>
        <pc:sldMkLst>
          <pc:docMk/>
          <pc:sldMk cId="3342955073" sldId="265"/>
        </pc:sldMkLst>
      </pc:sldChg>
      <pc:sldChg chg="ord">
        <pc:chgData name="Heli Vuoriniemi" userId="S::heli.vuoriniemi@edu.petajavesi.fi::14eaa500-dbc5-48c4-9aa9-e4de908ee671" providerId="AD" clId="Web-{7C7ED906-01D5-9B1A-5AE1-515CEDD20C9C}" dt="2023-02-24T12:30:25.965" v="9"/>
        <pc:sldMkLst>
          <pc:docMk/>
          <pc:sldMk cId="1546793779" sldId="266"/>
        </pc:sldMkLst>
      </pc:sldChg>
    </pc:docChg>
  </pc:docChgLst>
  <pc:docChgLst>
    <pc:chgData name="Heli Vuoriniemi" userId="S::heli.vuoriniemi@edu.petajavesi.fi::14eaa500-dbc5-48c4-9aa9-e4de908ee671" providerId="AD" clId="Web-{B85813B4-9574-4BC9-E144-87A4FB75D1A2}"/>
    <pc:docChg chg="modSld">
      <pc:chgData name="Heli Vuoriniemi" userId="S::heli.vuoriniemi@edu.petajavesi.fi::14eaa500-dbc5-48c4-9aa9-e4de908ee671" providerId="AD" clId="Web-{B85813B4-9574-4BC9-E144-87A4FB75D1A2}" dt="2023-02-23T15:38:59.162" v="57" actId="14100"/>
      <pc:docMkLst>
        <pc:docMk/>
      </pc:docMkLst>
      <pc:sldChg chg="modSp">
        <pc:chgData name="Heli Vuoriniemi" userId="S::heli.vuoriniemi@edu.petajavesi.fi::14eaa500-dbc5-48c4-9aa9-e4de908ee671" providerId="AD" clId="Web-{B85813B4-9574-4BC9-E144-87A4FB75D1A2}" dt="2023-02-23T15:38:59.162" v="57" actId="14100"/>
        <pc:sldMkLst>
          <pc:docMk/>
          <pc:sldMk cId="1199998708" sldId="259"/>
        </pc:sldMkLst>
        <pc:spChg chg="mod">
          <ac:chgData name="Heli Vuoriniemi" userId="S::heli.vuoriniemi@edu.petajavesi.fi::14eaa500-dbc5-48c4-9aa9-e4de908ee671" providerId="AD" clId="Web-{B85813B4-9574-4BC9-E144-87A4FB75D1A2}" dt="2023-02-23T15:38:59.162" v="57" actId="14100"/>
          <ac:spMkLst>
            <pc:docMk/>
            <pc:sldMk cId="1199998708" sldId="259"/>
            <ac:spMk id="3" creationId="{AFAC2EEA-1BCA-4373-8D37-533E4DB8ABCC}"/>
          </ac:spMkLst>
        </pc:spChg>
        <pc:picChg chg="mod">
          <ac:chgData name="Heli Vuoriniemi" userId="S::heli.vuoriniemi@edu.petajavesi.fi::14eaa500-dbc5-48c4-9aa9-e4de908ee671" providerId="AD" clId="Web-{B85813B4-9574-4BC9-E144-87A4FB75D1A2}" dt="2023-02-23T15:38:49.740" v="55" actId="1076"/>
          <ac:picMkLst>
            <pc:docMk/>
            <pc:sldMk cId="1199998708" sldId="259"/>
            <ac:picMk id="5124" creationId="{00000000-0000-0000-0000-000000000000}"/>
          </ac:picMkLst>
        </pc:picChg>
        <pc:picChg chg="mod">
          <ac:chgData name="Heli Vuoriniemi" userId="S::heli.vuoriniemi@edu.petajavesi.fi::14eaa500-dbc5-48c4-9aa9-e4de908ee671" providerId="AD" clId="Web-{B85813B4-9574-4BC9-E144-87A4FB75D1A2}" dt="2023-02-23T15:38:53.755" v="56" actId="1076"/>
          <ac:picMkLst>
            <pc:docMk/>
            <pc:sldMk cId="1199998708" sldId="259"/>
            <ac:picMk id="5126" creationId="{00000000-0000-0000-0000-000000000000}"/>
          </ac:picMkLst>
        </pc:picChg>
      </pc:sldChg>
      <pc:sldChg chg="modSp">
        <pc:chgData name="Heli Vuoriniemi" userId="S::heli.vuoriniemi@edu.petajavesi.fi::14eaa500-dbc5-48c4-9aa9-e4de908ee671" providerId="AD" clId="Web-{B85813B4-9574-4BC9-E144-87A4FB75D1A2}" dt="2023-02-23T15:36:21.315" v="50" actId="20577"/>
        <pc:sldMkLst>
          <pc:docMk/>
          <pc:sldMk cId="1546793779" sldId="266"/>
        </pc:sldMkLst>
        <pc:spChg chg="mod">
          <ac:chgData name="Heli Vuoriniemi" userId="S::heli.vuoriniemi@edu.petajavesi.fi::14eaa500-dbc5-48c4-9aa9-e4de908ee671" providerId="AD" clId="Web-{B85813B4-9574-4BC9-E144-87A4FB75D1A2}" dt="2023-02-23T15:36:21.315" v="50" actId="20577"/>
          <ac:spMkLst>
            <pc:docMk/>
            <pc:sldMk cId="1546793779" sldId="266"/>
            <ac:spMk id="3" creationId="{AFAC2EEA-1BCA-4373-8D37-533E4DB8ABCC}"/>
          </ac:spMkLst>
        </pc:spChg>
      </pc:sldChg>
    </pc:docChg>
  </pc:docChgLst>
  <pc:docChgLst>
    <pc:chgData name="Heli Vuoriniemi" userId="14eaa500-dbc5-48c4-9aa9-e4de908ee671" providerId="ADAL" clId="{1C4EB0A0-63BE-4C5F-9ABD-44EF0684C2F0}"/>
    <pc:docChg chg="custSel addSld modSld modSection">
      <pc:chgData name="Heli Vuoriniemi" userId="14eaa500-dbc5-48c4-9aa9-e4de908ee671" providerId="ADAL" clId="{1C4EB0A0-63BE-4C5F-9ABD-44EF0684C2F0}" dt="2024-04-23T06:42:40.757" v="335" actId="20577"/>
      <pc:docMkLst>
        <pc:docMk/>
      </pc:docMkLst>
      <pc:sldChg chg="delSp modSp new mod">
        <pc:chgData name="Heli Vuoriniemi" userId="14eaa500-dbc5-48c4-9aa9-e4de908ee671" providerId="ADAL" clId="{1C4EB0A0-63BE-4C5F-9ABD-44EF0684C2F0}" dt="2024-04-23T06:42:40.757" v="335" actId="20577"/>
        <pc:sldMkLst>
          <pc:docMk/>
          <pc:sldMk cId="3492843006" sldId="278"/>
        </pc:sldMkLst>
        <pc:spChg chg="mod">
          <ac:chgData name="Heli Vuoriniemi" userId="14eaa500-dbc5-48c4-9aa9-e4de908ee671" providerId="ADAL" clId="{1C4EB0A0-63BE-4C5F-9ABD-44EF0684C2F0}" dt="2024-04-23T06:39:41.646" v="246" actId="1076"/>
          <ac:spMkLst>
            <pc:docMk/>
            <pc:sldMk cId="3492843006" sldId="278"/>
            <ac:spMk id="2" creationId="{D43E19F6-CA34-18C9-8B27-208DCF42D8D6}"/>
          </ac:spMkLst>
        </pc:spChg>
        <pc:spChg chg="mod">
          <ac:chgData name="Heli Vuoriniemi" userId="14eaa500-dbc5-48c4-9aa9-e4de908ee671" providerId="ADAL" clId="{1C4EB0A0-63BE-4C5F-9ABD-44EF0684C2F0}" dt="2024-04-23T06:42:40.757" v="335" actId="20577"/>
          <ac:spMkLst>
            <pc:docMk/>
            <pc:sldMk cId="3492843006" sldId="278"/>
            <ac:spMk id="3" creationId="{BFDED509-49AE-0AD7-CFA9-018DE69A4625}"/>
          </ac:spMkLst>
        </pc:spChg>
        <pc:spChg chg="del">
          <ac:chgData name="Heli Vuoriniemi" userId="14eaa500-dbc5-48c4-9aa9-e4de908ee671" providerId="ADAL" clId="{1C4EB0A0-63BE-4C5F-9ABD-44EF0684C2F0}" dt="2024-04-23T06:39:15.449" v="220" actId="478"/>
          <ac:spMkLst>
            <pc:docMk/>
            <pc:sldMk cId="3492843006" sldId="278"/>
            <ac:spMk id="5" creationId="{C5CCA4EC-A7B0-CDA6-690B-9E18724E8984}"/>
          </ac:spMkLst>
        </pc:spChg>
      </pc:sldChg>
    </pc:docChg>
  </pc:docChgLst>
  <pc:docChgLst>
    <pc:chgData name="Heli Vuoriniemi" userId="S::heli.vuoriniemi@edu.petajavesi.fi::14eaa500-dbc5-48c4-9aa9-e4de908ee671" providerId="AD" clId="Web-{22EFB86E-B573-956F-B280-529A883873AA}"/>
    <pc:docChg chg="addSld delSld modSld modSection">
      <pc:chgData name="Heli Vuoriniemi" userId="S::heli.vuoriniemi@edu.petajavesi.fi::14eaa500-dbc5-48c4-9aa9-e4de908ee671" providerId="AD" clId="Web-{22EFB86E-B573-956F-B280-529A883873AA}" dt="2024-04-17T21:14:17.758" v="329" actId="20577"/>
      <pc:docMkLst>
        <pc:docMk/>
      </pc:docMkLst>
      <pc:sldChg chg="modSp">
        <pc:chgData name="Heli Vuoriniemi" userId="S::heli.vuoriniemi@edu.petajavesi.fi::14eaa500-dbc5-48c4-9aa9-e4de908ee671" providerId="AD" clId="Web-{22EFB86E-B573-956F-B280-529A883873AA}" dt="2024-04-17T21:05:20.194" v="77" actId="20577"/>
        <pc:sldMkLst>
          <pc:docMk/>
          <pc:sldMk cId="1546793779" sldId="266"/>
        </pc:sldMkLst>
        <pc:spChg chg="mod">
          <ac:chgData name="Heli Vuoriniemi" userId="S::heli.vuoriniemi@edu.petajavesi.fi::14eaa500-dbc5-48c4-9aa9-e4de908ee671" providerId="AD" clId="Web-{22EFB86E-B573-956F-B280-529A883873AA}" dt="2024-04-17T21:05:20.194" v="77" actId="20577"/>
          <ac:spMkLst>
            <pc:docMk/>
            <pc:sldMk cId="1546793779" sldId="266"/>
            <ac:spMk id="3" creationId="{AFAC2EEA-1BCA-4373-8D37-533E4DB8ABCC}"/>
          </ac:spMkLst>
        </pc:spChg>
      </pc:sldChg>
      <pc:sldChg chg="del">
        <pc:chgData name="Heli Vuoriniemi" userId="S::heli.vuoriniemi@edu.petajavesi.fi::14eaa500-dbc5-48c4-9aa9-e4de908ee671" providerId="AD" clId="Web-{22EFB86E-B573-956F-B280-529A883873AA}" dt="2024-04-17T21:01:57" v="6"/>
        <pc:sldMkLst>
          <pc:docMk/>
          <pc:sldMk cId="1310183519" sldId="270"/>
        </pc:sldMkLst>
      </pc:sldChg>
      <pc:sldChg chg="delSp modSp new">
        <pc:chgData name="Heli Vuoriniemi" userId="S::heli.vuoriniemi@edu.petajavesi.fi::14eaa500-dbc5-48c4-9aa9-e4de908ee671" providerId="AD" clId="Web-{22EFB86E-B573-956F-B280-529A883873AA}" dt="2024-04-17T21:05:52.992" v="95"/>
        <pc:sldMkLst>
          <pc:docMk/>
          <pc:sldMk cId="2344033284" sldId="272"/>
        </pc:sldMkLst>
        <pc:spChg chg="mod">
          <ac:chgData name="Heli Vuoriniemi" userId="S::heli.vuoriniemi@edu.petajavesi.fi::14eaa500-dbc5-48c4-9aa9-e4de908ee671" providerId="AD" clId="Web-{22EFB86E-B573-956F-B280-529A883873AA}" dt="2024-04-17T21:05:41.163" v="93" actId="20577"/>
          <ac:spMkLst>
            <pc:docMk/>
            <pc:sldMk cId="2344033284" sldId="272"/>
            <ac:spMk id="2" creationId="{AF8FCD2F-A564-7280-6662-B974C85FDB68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05:47.742" v="94"/>
          <ac:spMkLst>
            <pc:docMk/>
            <pc:sldMk cId="2344033284" sldId="272"/>
            <ac:spMk id="3" creationId="{EDA677E9-102F-9BF3-191C-AA23B8A3AD1E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05:52.992" v="95"/>
          <ac:spMkLst>
            <pc:docMk/>
            <pc:sldMk cId="2344033284" sldId="272"/>
            <ac:spMk id="5" creationId="{933483D7-7CEE-555D-2909-072AADC2C913}"/>
          </ac:spMkLst>
        </pc:spChg>
      </pc:sldChg>
      <pc:sldChg chg="delSp modSp new">
        <pc:chgData name="Heli Vuoriniemi" userId="S::heli.vuoriniemi@edu.petajavesi.fi::14eaa500-dbc5-48c4-9aa9-e4de908ee671" providerId="AD" clId="Web-{22EFB86E-B573-956F-B280-529A883873AA}" dt="2024-04-17T21:06:31.446" v="116"/>
        <pc:sldMkLst>
          <pc:docMk/>
          <pc:sldMk cId="2548954701" sldId="273"/>
        </pc:sldMkLst>
        <pc:spChg chg="mod">
          <ac:chgData name="Heli Vuoriniemi" userId="S::heli.vuoriniemi@edu.petajavesi.fi::14eaa500-dbc5-48c4-9aa9-e4de908ee671" providerId="AD" clId="Web-{22EFB86E-B573-956F-B280-529A883873AA}" dt="2024-04-17T21:06:21.227" v="114" actId="20577"/>
          <ac:spMkLst>
            <pc:docMk/>
            <pc:sldMk cId="2548954701" sldId="273"/>
            <ac:spMk id="2" creationId="{FC075F9D-1B46-7B55-1031-029026F68C65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06:24.196" v="115"/>
          <ac:spMkLst>
            <pc:docMk/>
            <pc:sldMk cId="2548954701" sldId="273"/>
            <ac:spMk id="3" creationId="{1D045B38-472F-0CCC-9A1E-88C41607AD0A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06:31.446" v="116"/>
          <ac:spMkLst>
            <pc:docMk/>
            <pc:sldMk cId="2548954701" sldId="273"/>
            <ac:spMk id="5" creationId="{5DB33478-0550-BF8B-E6AE-9BD0BC168224}"/>
          </ac:spMkLst>
        </pc:spChg>
      </pc:sldChg>
      <pc:sldChg chg="delSp modSp new">
        <pc:chgData name="Heli Vuoriniemi" userId="S::heli.vuoriniemi@edu.petajavesi.fi::14eaa500-dbc5-48c4-9aa9-e4de908ee671" providerId="AD" clId="Web-{22EFB86E-B573-956F-B280-529A883873AA}" dt="2024-04-17T21:08:14.778" v="198" actId="20577"/>
        <pc:sldMkLst>
          <pc:docMk/>
          <pc:sldMk cId="2308498293" sldId="274"/>
        </pc:sldMkLst>
        <pc:spChg chg="mod">
          <ac:chgData name="Heli Vuoriniemi" userId="S::heli.vuoriniemi@edu.petajavesi.fi::14eaa500-dbc5-48c4-9aa9-e4de908ee671" providerId="AD" clId="Web-{22EFB86E-B573-956F-B280-529A883873AA}" dt="2024-04-17T21:08:14.778" v="198" actId="20577"/>
          <ac:spMkLst>
            <pc:docMk/>
            <pc:sldMk cId="2308498293" sldId="274"/>
            <ac:spMk id="2" creationId="{DF2926E6-3F89-5CBD-6340-9EE71A7682BA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06:41.149" v="118"/>
          <ac:spMkLst>
            <pc:docMk/>
            <pc:sldMk cId="2308498293" sldId="274"/>
            <ac:spMk id="3" creationId="{46607949-D0A0-6D26-D361-F51EA896B4F2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06:46.150" v="119"/>
          <ac:spMkLst>
            <pc:docMk/>
            <pc:sldMk cId="2308498293" sldId="274"/>
            <ac:spMk id="5" creationId="{ADD1C38F-1C27-EA2B-D1F4-84CCCE6454EF}"/>
          </ac:spMkLst>
        </pc:spChg>
      </pc:sldChg>
      <pc:sldChg chg="delSp modSp new del">
        <pc:chgData name="Heli Vuoriniemi" userId="S::heli.vuoriniemi@edu.petajavesi.fi::14eaa500-dbc5-48c4-9aa9-e4de908ee671" providerId="AD" clId="Web-{22EFB86E-B573-956F-B280-529A883873AA}" dt="2024-04-17T21:13:17.444" v="322"/>
        <pc:sldMkLst>
          <pc:docMk/>
          <pc:sldMk cId="1621610668" sldId="275"/>
        </pc:sldMkLst>
        <pc:spChg chg="mod">
          <ac:chgData name="Heli Vuoriniemi" userId="S::heli.vuoriniemi@edu.petajavesi.fi::14eaa500-dbc5-48c4-9aa9-e4de908ee671" providerId="AD" clId="Web-{22EFB86E-B573-956F-B280-529A883873AA}" dt="2024-04-17T21:08:41.357" v="231" actId="20577"/>
          <ac:spMkLst>
            <pc:docMk/>
            <pc:sldMk cId="1621610668" sldId="275"/>
            <ac:spMk id="2" creationId="{8890147A-00F1-555B-CB52-03EAF0FCA13E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08:55.341" v="232"/>
          <ac:spMkLst>
            <pc:docMk/>
            <pc:sldMk cId="1621610668" sldId="275"/>
            <ac:spMk id="3" creationId="{BAE9C3E8-9286-02AE-040D-DBF7625A7FEC}"/>
          </ac:spMkLst>
        </pc:spChg>
      </pc:sldChg>
      <pc:sldChg chg="delSp modSp new">
        <pc:chgData name="Heli Vuoriniemi" userId="S::heli.vuoriniemi@edu.petajavesi.fi::14eaa500-dbc5-48c4-9aa9-e4de908ee671" providerId="AD" clId="Web-{22EFB86E-B573-956F-B280-529A883873AA}" dt="2024-04-17T21:10:36.626" v="281" actId="20577"/>
        <pc:sldMkLst>
          <pc:docMk/>
          <pc:sldMk cId="3961320206" sldId="276"/>
        </pc:sldMkLst>
        <pc:spChg chg="mod">
          <ac:chgData name="Heli Vuoriniemi" userId="S::heli.vuoriniemi@edu.petajavesi.fi::14eaa500-dbc5-48c4-9aa9-e4de908ee671" providerId="AD" clId="Web-{22EFB86E-B573-956F-B280-529A883873AA}" dt="2024-04-17T21:10:36.626" v="281" actId="20577"/>
          <ac:spMkLst>
            <pc:docMk/>
            <pc:sldMk cId="3961320206" sldId="276"/>
            <ac:spMk id="2" creationId="{F2A4ADC2-2CEB-A411-0978-340336AB68F1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09:04.951" v="234"/>
          <ac:spMkLst>
            <pc:docMk/>
            <pc:sldMk cId="3961320206" sldId="276"/>
            <ac:spMk id="3" creationId="{F259706B-7047-F10C-2667-90A734394F3A}"/>
          </ac:spMkLst>
        </pc:spChg>
        <pc:spChg chg="del mod">
          <ac:chgData name="Heli Vuoriniemi" userId="S::heli.vuoriniemi@edu.petajavesi.fi::14eaa500-dbc5-48c4-9aa9-e4de908ee671" providerId="AD" clId="Web-{22EFB86E-B573-956F-B280-529A883873AA}" dt="2024-04-17T21:09:11.623" v="236"/>
          <ac:spMkLst>
            <pc:docMk/>
            <pc:sldMk cId="3961320206" sldId="276"/>
            <ac:spMk id="4" creationId="{F14CC41F-9033-E126-3442-35A613BC5DB7}"/>
          </ac:spMkLst>
        </pc:spChg>
      </pc:sldChg>
      <pc:sldChg chg="delSp modSp new">
        <pc:chgData name="Heli Vuoriniemi" userId="S::heli.vuoriniemi@edu.petajavesi.fi::14eaa500-dbc5-48c4-9aa9-e4de908ee671" providerId="AD" clId="Web-{22EFB86E-B573-956F-B280-529A883873AA}" dt="2024-04-17T21:14:17.758" v="329" actId="20577"/>
        <pc:sldMkLst>
          <pc:docMk/>
          <pc:sldMk cId="683490262" sldId="277"/>
        </pc:sldMkLst>
        <pc:spChg chg="mod">
          <ac:chgData name="Heli Vuoriniemi" userId="S::heli.vuoriniemi@edu.petajavesi.fi::14eaa500-dbc5-48c4-9aa9-e4de908ee671" providerId="AD" clId="Web-{22EFB86E-B573-956F-B280-529A883873AA}" dt="2024-04-17T21:14:17.758" v="329" actId="20577"/>
          <ac:spMkLst>
            <pc:docMk/>
            <pc:sldMk cId="683490262" sldId="277"/>
            <ac:spMk id="2" creationId="{5B8EE6F7-C775-2CED-8B4C-7022D025EDFC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12:14.363" v="316"/>
          <ac:spMkLst>
            <pc:docMk/>
            <pc:sldMk cId="683490262" sldId="277"/>
            <ac:spMk id="3" creationId="{DA034319-2E17-38D6-3510-2481B8E8FBEC}"/>
          </ac:spMkLst>
        </pc:spChg>
        <pc:spChg chg="del">
          <ac:chgData name="Heli Vuoriniemi" userId="S::heli.vuoriniemi@edu.petajavesi.fi::14eaa500-dbc5-48c4-9aa9-e4de908ee671" providerId="AD" clId="Web-{22EFB86E-B573-956F-B280-529A883873AA}" dt="2024-04-17T21:12:18.864" v="317"/>
          <ac:spMkLst>
            <pc:docMk/>
            <pc:sldMk cId="683490262" sldId="277"/>
            <ac:spMk id="5" creationId="{50B40752-4C14-23C3-49C9-79BBE92290F5}"/>
          </ac:spMkLst>
        </pc:spChg>
      </pc:sldChg>
    </pc:docChg>
  </pc:docChgLst>
  <pc:docChgLst>
    <pc:chgData name="Heli Vuoriniemi" userId="S::heli.vuoriniemi@edu.petajavesi.fi::14eaa500-dbc5-48c4-9aa9-e4de908ee671" providerId="AD" clId="Web-{69E6C21D-FE78-4CFA-F256-F6DDE7052A8C}"/>
    <pc:docChg chg="addSld modSld modSection">
      <pc:chgData name="Heli Vuoriniemi" userId="S::heli.vuoriniemi@edu.petajavesi.fi::14eaa500-dbc5-48c4-9aa9-e4de908ee671" providerId="AD" clId="Web-{69E6C21D-FE78-4CFA-F256-F6DDE7052A8C}" dt="2023-02-23T15:43:38.452" v="29" actId="1076"/>
      <pc:docMkLst>
        <pc:docMk/>
      </pc:docMkLst>
      <pc:sldChg chg="delSp modSp">
        <pc:chgData name="Heli Vuoriniemi" userId="S::heli.vuoriniemi@edu.petajavesi.fi::14eaa500-dbc5-48c4-9aa9-e4de908ee671" providerId="AD" clId="Web-{69E6C21D-FE78-4CFA-F256-F6DDE7052A8C}" dt="2023-02-23T15:41:16.012" v="9" actId="1076"/>
        <pc:sldMkLst>
          <pc:docMk/>
          <pc:sldMk cId="1199998708" sldId="259"/>
        </pc:sldMkLst>
        <pc:spChg chg="mod">
          <ac:chgData name="Heli Vuoriniemi" userId="S::heli.vuoriniemi@edu.petajavesi.fi::14eaa500-dbc5-48c4-9aa9-e4de908ee671" providerId="AD" clId="Web-{69E6C21D-FE78-4CFA-F256-F6DDE7052A8C}" dt="2023-02-23T15:41:11.434" v="8" actId="1076"/>
          <ac:spMkLst>
            <pc:docMk/>
            <pc:sldMk cId="1199998708" sldId="259"/>
            <ac:spMk id="2" creationId="{CE06F9B1-BAA5-4C53-A4FA-E5F0308BBCFB}"/>
          </ac:spMkLst>
        </pc:spChg>
        <pc:spChg chg="mod">
          <ac:chgData name="Heli Vuoriniemi" userId="S::heli.vuoriniemi@edu.petajavesi.fi::14eaa500-dbc5-48c4-9aa9-e4de908ee671" providerId="AD" clId="Web-{69E6C21D-FE78-4CFA-F256-F6DDE7052A8C}" dt="2023-02-23T15:41:16.012" v="9" actId="1076"/>
          <ac:spMkLst>
            <pc:docMk/>
            <pc:sldMk cId="1199998708" sldId="259"/>
            <ac:spMk id="3" creationId="{AFAC2EEA-1BCA-4373-8D37-533E4DB8ABCC}"/>
          </ac:spMkLst>
        </pc:spChg>
        <pc:picChg chg="mod">
          <ac:chgData name="Heli Vuoriniemi" userId="S::heli.vuoriniemi@edu.petajavesi.fi::14eaa500-dbc5-48c4-9aa9-e4de908ee671" providerId="AD" clId="Web-{69E6C21D-FE78-4CFA-F256-F6DDE7052A8C}" dt="2023-02-23T15:41:05.794" v="7" actId="1076"/>
          <ac:picMkLst>
            <pc:docMk/>
            <pc:sldMk cId="1199998708" sldId="259"/>
            <ac:picMk id="5124" creationId="{00000000-0000-0000-0000-000000000000}"/>
          </ac:picMkLst>
        </pc:picChg>
        <pc:picChg chg="del">
          <ac:chgData name="Heli Vuoriniemi" userId="S::heli.vuoriniemi@edu.petajavesi.fi::14eaa500-dbc5-48c4-9aa9-e4de908ee671" providerId="AD" clId="Web-{69E6C21D-FE78-4CFA-F256-F6DDE7052A8C}" dt="2023-02-23T15:40:39.840" v="4"/>
          <ac:picMkLst>
            <pc:docMk/>
            <pc:sldMk cId="1199998708" sldId="259"/>
            <ac:picMk id="5126" creationId="{00000000-0000-0000-0000-000000000000}"/>
          </ac:picMkLst>
        </pc:picChg>
      </pc:sldChg>
      <pc:sldChg chg="modSp">
        <pc:chgData name="Heli Vuoriniemi" userId="S::heli.vuoriniemi@edu.petajavesi.fi::14eaa500-dbc5-48c4-9aa9-e4de908ee671" providerId="AD" clId="Web-{69E6C21D-FE78-4CFA-F256-F6DDE7052A8C}" dt="2023-02-23T15:43:38.452" v="29" actId="1076"/>
        <pc:sldMkLst>
          <pc:docMk/>
          <pc:sldMk cId="3342955073" sldId="265"/>
        </pc:sldMkLst>
        <pc:picChg chg="mod">
          <ac:chgData name="Heli Vuoriniemi" userId="S::heli.vuoriniemi@edu.petajavesi.fi::14eaa500-dbc5-48c4-9aa9-e4de908ee671" providerId="AD" clId="Web-{69E6C21D-FE78-4CFA-F256-F6DDE7052A8C}" dt="2023-02-23T15:43:38.452" v="29" actId="1076"/>
          <ac:picMkLst>
            <pc:docMk/>
            <pc:sldMk cId="3342955073" sldId="265"/>
            <ac:picMk id="3074" creationId="{00000000-0000-0000-0000-000000000000}"/>
          </ac:picMkLst>
        </pc:picChg>
      </pc:sldChg>
      <pc:sldChg chg="addSp delSp modSp add replId">
        <pc:chgData name="Heli Vuoriniemi" userId="S::heli.vuoriniemi@edu.petajavesi.fi::14eaa500-dbc5-48c4-9aa9-e4de908ee671" providerId="AD" clId="Web-{69E6C21D-FE78-4CFA-F256-F6DDE7052A8C}" dt="2023-02-23T15:42:56.623" v="28" actId="1076"/>
        <pc:sldMkLst>
          <pc:docMk/>
          <pc:sldMk cId="434323761" sldId="271"/>
        </pc:sldMkLst>
        <pc:spChg chg="del">
          <ac:chgData name="Heli Vuoriniemi" userId="S::heli.vuoriniemi@edu.petajavesi.fi::14eaa500-dbc5-48c4-9aa9-e4de908ee671" providerId="AD" clId="Web-{69E6C21D-FE78-4CFA-F256-F6DDE7052A8C}" dt="2023-02-23T15:41:35.106" v="10"/>
          <ac:spMkLst>
            <pc:docMk/>
            <pc:sldMk cId="434323761" sldId="271"/>
            <ac:spMk id="2" creationId="{CE06F9B1-BAA5-4C53-A4FA-E5F0308BBCFB}"/>
          </ac:spMkLst>
        </pc:spChg>
        <pc:spChg chg="mod">
          <ac:chgData name="Heli Vuoriniemi" userId="S::heli.vuoriniemi@edu.petajavesi.fi::14eaa500-dbc5-48c4-9aa9-e4de908ee671" providerId="AD" clId="Web-{69E6C21D-FE78-4CFA-F256-F6DDE7052A8C}" dt="2023-02-23T15:42:54.498" v="27" actId="20577"/>
          <ac:spMkLst>
            <pc:docMk/>
            <pc:sldMk cId="434323761" sldId="271"/>
            <ac:spMk id="3" creationId="{AFAC2EEA-1BCA-4373-8D37-533E4DB8ABCC}"/>
          </ac:spMkLst>
        </pc:spChg>
        <pc:spChg chg="add del mod">
          <ac:chgData name="Heli Vuoriniemi" userId="S::heli.vuoriniemi@edu.petajavesi.fi::14eaa500-dbc5-48c4-9aa9-e4de908ee671" providerId="AD" clId="Web-{69E6C21D-FE78-4CFA-F256-F6DDE7052A8C}" dt="2023-02-23T15:41:44.997" v="13"/>
          <ac:spMkLst>
            <pc:docMk/>
            <pc:sldMk cId="434323761" sldId="271"/>
            <ac:spMk id="6" creationId="{F3C574D6-8FB1-9733-7162-2C019FA990E8}"/>
          </ac:spMkLst>
        </pc:spChg>
        <pc:picChg chg="del">
          <ac:chgData name="Heli Vuoriniemi" userId="S::heli.vuoriniemi@edu.petajavesi.fi::14eaa500-dbc5-48c4-9aa9-e4de908ee671" providerId="AD" clId="Web-{69E6C21D-FE78-4CFA-F256-F6DDE7052A8C}" dt="2023-02-23T15:41:40.841" v="12"/>
          <ac:picMkLst>
            <pc:docMk/>
            <pc:sldMk cId="434323761" sldId="271"/>
            <ac:picMk id="5124" creationId="{00000000-0000-0000-0000-000000000000}"/>
          </ac:picMkLst>
        </pc:picChg>
        <pc:picChg chg="mod">
          <ac:chgData name="Heli Vuoriniemi" userId="S::heli.vuoriniemi@edu.petajavesi.fi::14eaa500-dbc5-48c4-9aa9-e4de908ee671" providerId="AD" clId="Web-{69E6C21D-FE78-4CFA-F256-F6DDE7052A8C}" dt="2023-02-23T15:42:56.623" v="28" actId="1076"/>
          <ac:picMkLst>
            <pc:docMk/>
            <pc:sldMk cId="434323761" sldId="271"/>
            <ac:picMk id="5126" creationId="{00000000-0000-0000-0000-000000000000}"/>
          </ac:picMkLst>
        </pc:picChg>
      </pc:sldChg>
    </pc:docChg>
  </pc:docChgLst>
  <pc:docChgLst>
    <pc:chgData name="Heli Vuoriniemi" userId="S::heli.vuoriniemi@edu.petajavesi.fi::14eaa500-dbc5-48c4-9aa9-e4de908ee671" providerId="AD" clId="Web-{8D9C7950-E8CD-5CF0-25A0-BB1819BB2FA3}"/>
    <pc:docChg chg="delSld modSld modSection">
      <pc:chgData name="Heli Vuoriniemi" userId="S::heli.vuoriniemi@edu.petajavesi.fi::14eaa500-dbc5-48c4-9aa9-e4de908ee671" providerId="AD" clId="Web-{8D9C7950-E8CD-5CF0-25A0-BB1819BB2FA3}" dt="2023-04-10T17:21:55.213" v="8"/>
      <pc:docMkLst>
        <pc:docMk/>
      </pc:docMkLst>
      <pc:sldChg chg="modSp">
        <pc:chgData name="Heli Vuoriniemi" userId="S::heli.vuoriniemi@edu.petajavesi.fi::14eaa500-dbc5-48c4-9aa9-e4de908ee671" providerId="AD" clId="Web-{8D9C7950-E8CD-5CF0-25A0-BB1819BB2FA3}" dt="2023-04-10T17:19:51.089" v="4" actId="1076"/>
        <pc:sldMkLst>
          <pc:docMk/>
          <pc:sldMk cId="3056204769" sldId="261"/>
        </pc:sldMkLst>
        <pc:picChg chg="mod">
          <ac:chgData name="Heli Vuoriniemi" userId="S::heli.vuoriniemi@edu.petajavesi.fi::14eaa500-dbc5-48c4-9aa9-e4de908ee671" providerId="AD" clId="Web-{8D9C7950-E8CD-5CF0-25A0-BB1819BB2FA3}" dt="2023-04-10T17:19:51.089" v="4" actId="1076"/>
          <ac:picMkLst>
            <pc:docMk/>
            <pc:sldMk cId="3056204769" sldId="261"/>
            <ac:picMk id="3" creationId="{00000000-0000-0000-0000-000000000000}"/>
          </ac:picMkLst>
        </pc:picChg>
      </pc:sldChg>
      <pc:sldChg chg="modSp">
        <pc:chgData name="Heli Vuoriniemi" userId="S::heli.vuoriniemi@edu.petajavesi.fi::14eaa500-dbc5-48c4-9aa9-e4de908ee671" providerId="AD" clId="Web-{8D9C7950-E8CD-5CF0-25A0-BB1819BB2FA3}" dt="2023-04-10T17:20:05.386" v="5" actId="1076"/>
        <pc:sldMkLst>
          <pc:docMk/>
          <pc:sldMk cId="2759234965" sldId="262"/>
        </pc:sldMkLst>
        <pc:spChg chg="mod">
          <ac:chgData name="Heli Vuoriniemi" userId="S::heli.vuoriniemi@edu.petajavesi.fi::14eaa500-dbc5-48c4-9aa9-e4de908ee671" providerId="AD" clId="Web-{8D9C7950-E8CD-5CF0-25A0-BB1819BB2FA3}" dt="2023-04-10T17:20:05.386" v="5" actId="1076"/>
          <ac:spMkLst>
            <pc:docMk/>
            <pc:sldMk cId="2759234965" sldId="262"/>
            <ac:spMk id="6" creationId="{FC076343-0BE3-9744-A378-BFCFD54A43C0}"/>
          </ac:spMkLst>
        </pc:spChg>
      </pc:sldChg>
      <pc:sldChg chg="modSp del">
        <pc:chgData name="Heli Vuoriniemi" userId="S::heli.vuoriniemi@edu.petajavesi.fi::14eaa500-dbc5-48c4-9aa9-e4de908ee671" providerId="AD" clId="Web-{8D9C7950-E8CD-5CF0-25A0-BB1819BB2FA3}" dt="2023-04-10T17:20:53.276" v="7"/>
        <pc:sldMkLst>
          <pc:docMk/>
          <pc:sldMk cId="2429504563" sldId="263"/>
        </pc:sldMkLst>
        <pc:spChg chg="mod">
          <ac:chgData name="Heli Vuoriniemi" userId="S::heli.vuoriniemi@edu.petajavesi.fi::14eaa500-dbc5-48c4-9aa9-e4de908ee671" providerId="AD" clId="Web-{8D9C7950-E8CD-5CF0-25A0-BB1819BB2FA3}" dt="2023-04-10T17:20:43.948" v="6" actId="1076"/>
          <ac:spMkLst>
            <pc:docMk/>
            <pc:sldMk cId="2429504563" sldId="263"/>
            <ac:spMk id="2" creationId="{CE06F9B1-BAA5-4C53-A4FA-E5F0308BBCFB}"/>
          </ac:spMkLst>
        </pc:spChg>
      </pc:sldChg>
      <pc:sldChg chg="del">
        <pc:chgData name="Heli Vuoriniemi" userId="S::heli.vuoriniemi@edu.petajavesi.fi::14eaa500-dbc5-48c4-9aa9-e4de908ee671" providerId="AD" clId="Web-{8D9C7950-E8CD-5CF0-25A0-BB1819BB2FA3}" dt="2023-04-10T17:21:55.213" v="8"/>
        <pc:sldMkLst>
          <pc:docMk/>
          <pc:sldMk cId="3371275618" sldId="264"/>
        </pc:sldMkLst>
      </pc:sldChg>
      <pc:sldChg chg="delSp modSp">
        <pc:chgData name="Heli Vuoriniemi" userId="S::heli.vuoriniemi@edu.petajavesi.fi::14eaa500-dbc5-48c4-9aa9-e4de908ee671" providerId="AD" clId="Web-{8D9C7950-E8CD-5CF0-25A0-BB1819BB2FA3}" dt="2023-04-10T17:19:37.964" v="2"/>
        <pc:sldMkLst>
          <pc:docMk/>
          <pc:sldMk cId="434323761" sldId="271"/>
        </pc:sldMkLst>
        <pc:spChg chg="mod">
          <ac:chgData name="Heli Vuoriniemi" userId="S::heli.vuoriniemi@edu.petajavesi.fi::14eaa500-dbc5-48c4-9aa9-e4de908ee671" providerId="AD" clId="Web-{8D9C7950-E8CD-5CF0-25A0-BB1819BB2FA3}" dt="2023-04-10T17:19:32.995" v="0" actId="20577"/>
          <ac:spMkLst>
            <pc:docMk/>
            <pc:sldMk cId="434323761" sldId="271"/>
            <ac:spMk id="3" creationId="{AFAC2EEA-1BCA-4373-8D37-533E4DB8ABCC}"/>
          </ac:spMkLst>
        </pc:spChg>
        <pc:spChg chg="del mod">
          <ac:chgData name="Heli Vuoriniemi" userId="S::heli.vuoriniemi@edu.petajavesi.fi::14eaa500-dbc5-48c4-9aa9-e4de908ee671" providerId="AD" clId="Web-{8D9C7950-E8CD-5CF0-25A0-BB1819BB2FA3}" dt="2023-04-10T17:19:37.964" v="2"/>
          <ac:spMkLst>
            <pc:docMk/>
            <pc:sldMk cId="434323761" sldId="271"/>
            <ac:spMk id="4" creationId="{9486E685-C9C4-481C-8F0D-FE5458544146}"/>
          </ac:spMkLst>
        </pc:spChg>
      </pc:sldChg>
    </pc:docChg>
  </pc:docChgLst>
  <pc:docChgLst>
    <pc:chgData name="Heli Vuoriniemi" userId="S::heli.vuoriniemi@edu.petajavesi.fi::14eaa500-dbc5-48c4-9aa9-e4de908ee671" providerId="AD" clId="Web-{CF361626-E7A9-1385-5297-FE6F967C71DB}"/>
    <pc:docChg chg="modSld">
      <pc:chgData name="Heli Vuoriniemi" userId="S::heli.vuoriniemi@edu.petajavesi.fi::14eaa500-dbc5-48c4-9aa9-e4de908ee671" providerId="AD" clId="Web-{CF361626-E7A9-1385-5297-FE6F967C71DB}" dt="2023-02-24T11:48:34.606" v="1" actId="20577"/>
      <pc:docMkLst>
        <pc:docMk/>
      </pc:docMkLst>
      <pc:sldChg chg="modSp">
        <pc:chgData name="Heli Vuoriniemi" userId="S::heli.vuoriniemi@edu.petajavesi.fi::14eaa500-dbc5-48c4-9aa9-e4de908ee671" providerId="AD" clId="Web-{CF361626-E7A9-1385-5297-FE6F967C71DB}" dt="2023-02-24T11:48:34.606" v="1" actId="20577"/>
        <pc:sldMkLst>
          <pc:docMk/>
          <pc:sldMk cId="1546793779" sldId="266"/>
        </pc:sldMkLst>
        <pc:spChg chg="mod">
          <ac:chgData name="Heli Vuoriniemi" userId="S::heli.vuoriniemi@edu.petajavesi.fi::14eaa500-dbc5-48c4-9aa9-e4de908ee671" providerId="AD" clId="Web-{CF361626-E7A9-1385-5297-FE6F967C71DB}" dt="2023-02-24T11:48:34.606" v="1" actId="20577"/>
          <ac:spMkLst>
            <pc:docMk/>
            <pc:sldMk cId="1546793779" sldId="266"/>
            <ac:spMk id="3" creationId="{AFAC2EEA-1BCA-4373-8D37-533E4DB8ABC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23.4.2024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23.4.2024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24384000" cy="91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24384000" cy="9144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20274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spc="4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1200" y="9920274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600"/>
            </a:lvl4pPr>
            <a:lvl5pPr marL="3657600" indent="0" algn="ctr">
              <a:buNone/>
              <a:defRPr sz="3600"/>
            </a:lvl5pPr>
            <a:lvl6pPr marL="4572000" indent="0" algn="ctr">
              <a:buNone/>
              <a:defRPr sz="3600"/>
            </a:lvl6pPr>
            <a:lvl7pPr marL="5486400" indent="0" algn="ctr">
              <a:buNone/>
              <a:defRPr sz="3600"/>
            </a:lvl7pPr>
            <a:lvl8pPr marL="6400800" indent="0" algn="ctr">
              <a:buNone/>
              <a:defRPr sz="3600"/>
            </a:lvl8pPr>
            <a:lvl9pPr marL="7315200" indent="0" algn="ctr">
              <a:buNone/>
              <a:defRPr sz="3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6276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48B13-D42B-4B1B-B5EF-365FA54B554D}" type="datetimeFigureOut">
              <a:rPr lang="fi-FI" smtClean="0"/>
              <a:pPr>
                <a:defRPr/>
              </a:pPr>
              <a:t>23.4.2024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39C0D-4701-420B-B9EB-3831B3804F78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3483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24384000" cy="91440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24384000" cy="9144002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20274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b="0" spc="4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21200" y="9920274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82081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256" y="1170432"/>
            <a:ext cx="19440144" cy="29992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8254" y="4572000"/>
            <a:ext cx="9509760" cy="80467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78640" y="4572000"/>
            <a:ext cx="9509760" cy="80467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017724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256" y="4359272"/>
            <a:ext cx="9509760" cy="16459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600" b="0" cap="none" baseline="0">
                <a:solidFill>
                  <a:schemeClr val="accent1"/>
                </a:solidFill>
                <a:latin typeface="+mn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8256" y="5935576"/>
            <a:ext cx="9509760" cy="66831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81776" y="4359272"/>
            <a:ext cx="9509760" cy="16459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46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marL="0" lvl="0" indent="0" algn="l" defTabSz="1828800" rtl="0" eaLnBrk="1" latinLnBrk="0" hangingPunct="1">
              <a:lnSpc>
                <a:spcPct val="90000"/>
              </a:lnSpc>
              <a:spcBef>
                <a:spcPts val="36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81776" y="5935576"/>
            <a:ext cx="9509760" cy="66831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7706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2101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944730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8256" y="943018"/>
            <a:ext cx="8778240" cy="34747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0" y="1645920"/>
            <a:ext cx="11356848" cy="1036929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256" y="4515012"/>
            <a:ext cx="8778240" cy="7524588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69706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20276"/>
            <a:ext cx="15544800" cy="2926080"/>
          </a:xfrm>
        </p:spPr>
        <p:txBody>
          <a:bodyPr anchor="ctr">
            <a:normAutofit/>
          </a:bodyPr>
          <a:lstStyle>
            <a:lvl1pPr algn="r">
              <a:defRPr sz="10000" spc="4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24377904" cy="914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21200" y="9920276"/>
            <a:ext cx="6400800" cy="29260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73686" y="10528212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342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76247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2" y="1524000"/>
            <a:ext cx="5257800" cy="108204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2" y="1524000"/>
            <a:ext cx="15163800" cy="108204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20116800" y="118526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41018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48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8B13-D42B-4B1B-B5EF-365FA54B554D}" type="datetimeFigureOut">
              <a:rPr lang="fi-FI"/>
              <a:pPr>
                <a:defRPr/>
              </a:pPr>
              <a:t>23.4.2024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9C0D-4701-420B-B9EB-3831B3804F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5794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  <p:sldLayoutId id="2147484196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8256" y="1170432"/>
            <a:ext cx="19440144" cy="29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257" y="4572000"/>
            <a:ext cx="19440146" cy="80467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8259" y="12941408"/>
            <a:ext cx="43082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5865" y="12941408"/>
            <a:ext cx="11802918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667" y="12941408"/>
            <a:ext cx="194733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24000" y="1652648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1828800" rtl="0" eaLnBrk="1" latinLnBrk="0" hangingPunct="1">
        <a:lnSpc>
          <a:spcPct val="80000"/>
        </a:lnSpc>
        <a:spcBef>
          <a:spcPct val="0"/>
        </a:spcBef>
        <a:buNone/>
        <a:defRPr sz="10000" kern="1200" cap="all" spc="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9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53035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8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912" indent="-27432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69F7GhASOd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79" y="5352999"/>
            <a:ext cx="10067109" cy="3010002"/>
          </a:xfrm>
        </p:spPr>
        <p:txBody>
          <a:bodyPr>
            <a:normAutofit fontScale="90000"/>
          </a:bodyPr>
          <a:lstStyle/>
          <a:p>
            <a:r>
              <a:rPr lang="fi-FI" dirty="0"/>
              <a:t>3. Missä ja miten filosofia </a:t>
            </a:r>
            <a:br>
              <a:rPr lang="fi-FI" dirty="0"/>
            </a:br>
            <a:r>
              <a:rPr lang="fi-FI" dirty="0"/>
              <a:t>sai alkunsa?</a:t>
            </a:r>
          </a:p>
        </p:txBody>
      </p:sp>
      <p:pic>
        <p:nvPicPr>
          <p:cNvPr id="1028" name="Picture 4" descr="Makumatka kreikkalaisen ruokakulttuurin äärelle | Ikaalisten Matkatoim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9" y="-391886"/>
            <a:ext cx="12435841" cy="1388186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ttilanniemi campus, University of Jyväskylä | Finland, Nature, Historical 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7" y="8831534"/>
            <a:ext cx="8318138" cy="4685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jrt-ark.com/wp-content/uploads/2018/04/HY-paarakennus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765" y="5127068"/>
            <a:ext cx="14248050" cy="897204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7567" y="645459"/>
            <a:ext cx="15705139" cy="2286102"/>
          </a:xfrm>
        </p:spPr>
        <p:txBody>
          <a:bodyPr/>
          <a:lstStyle/>
          <a:p>
            <a:r>
              <a:rPr lang="fi-FI" dirty="0"/>
              <a:t>Aristoteles – tieteen uranuurtaja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>
          <a:xfrm>
            <a:off x="1601794" y="3608691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200" dirty="0"/>
              <a:t>Platonin oppilas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700" dirty="0"/>
              <a:t>Haastoi lähes koko opettajansa filosofian.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700" dirty="0"/>
              <a:t>Tietoa ei saavuteta vain järkeilemällä, vaan </a:t>
            </a:r>
            <a:r>
              <a:rPr lang="fi-FI" sz="5700" b="1" dirty="0"/>
              <a:t>tarkkailemalla, tutkimalla</a:t>
            </a:r>
            <a:r>
              <a:rPr lang="fi-FI" sz="5700" dirty="0"/>
              <a:t> ja </a:t>
            </a:r>
            <a:r>
              <a:rPr lang="fi-FI" sz="5700" b="1" dirty="0"/>
              <a:t>luokittelemalla</a:t>
            </a:r>
            <a:r>
              <a:rPr lang="fi-FI" sz="5700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700" dirty="0"/>
              <a:t>Aristoteleen tieto-oppi on länsimaisen tieteen perusta.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3078" name="Picture 6" descr="Aristoteles - August Messer - Äänikirja - BookBe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7" y="280435"/>
            <a:ext cx="3048000" cy="30480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855" y="1750542"/>
            <a:ext cx="10277332" cy="37097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OLE SURISEVA PAARMA!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1143000" indent="-1143000" fontAlgn="base">
              <a:buFont typeface="+mj-lt"/>
              <a:buAutoNum type="arabicPeriod"/>
            </a:pPr>
            <a:r>
              <a:rPr lang="fi-FI" dirty="0"/>
              <a:t>OTA PARI 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dirty="0"/>
              <a:t>SAATTE VÄITTEITÄ</a:t>
            </a:r>
          </a:p>
          <a:p>
            <a:pPr marL="1143000" indent="-1143000">
              <a:buAutoNum type="arabicPeriod"/>
            </a:pPr>
            <a:r>
              <a:rPr lang="fi-FI" dirty="0"/>
              <a:t>TOINEN KANNATTAA VÄITETTÄ, TOINEN VASTUSTAA</a:t>
            </a:r>
          </a:p>
          <a:p>
            <a:pPr marL="1143000" indent="-1143000">
              <a:buAutoNum type="arabicPeriod"/>
            </a:pPr>
            <a:r>
              <a:rPr lang="fi-FI" dirty="0"/>
              <a:t>OLKAA MOLEMMAT KUIN ”ärsyttävä Sokrates"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Yritä saada vastapuoli perustelemaan näkemyksensä.</a:t>
            </a:r>
            <a:endParaRPr lang="fi-FI" sz="4800" dirty="0"/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Osoita perusteluissa ongelmia.</a:t>
            </a:r>
            <a:endParaRPr lang="fi-FI" sz="4800"/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Esitä mahdollisimman ärsyttäviä kysymyksiä. Provosoi!</a:t>
            </a:r>
            <a:endParaRPr lang="fi-FI" sz="480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7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FCD2F-A564-7280-6662-B974C85F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Pakkoruotsi pois peruskoulusta ja lukiosta!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9FA036-AFB2-2BDA-0105-24DB4D50B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0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75F9D-1B46-7B55-1031-029026F6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Kaikkien pitäisi ryhtyä kasvissyöjiksi!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49414E-773E-A290-AAD0-736631F3B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9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926E6-3F89-5CBD-6340-9EE71A76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Asepalvelus pitää laajentaa koskemaan myös naisia!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5DD132-710C-8B2A-1F64-9C839B6F3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A4ADC2-2CEB-A411-0978-340336AB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Kirkon pitää vihkiä myös homoja ja lesboja avioliittoon!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C3901C-E69F-9DB7-1803-604B3A930E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13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EE6F7-C775-2CED-8B4C-7022D025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Suomalaisten syntyvyys on ennätysalhaalla. Kaikille </a:t>
            </a:r>
            <a:r>
              <a:rPr lang="fi-FI"/>
              <a:t>lapsen synnyttäville naisille pitää maksaa verovaroista palkkio!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16C1F2-5499-FB2D-CA62-38CD4D35A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4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E19F6-CA34-18C9-8B27-208DCF42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34" y="943171"/>
            <a:ext cx="19440144" cy="2999232"/>
          </a:xfrm>
        </p:spPr>
        <p:txBody>
          <a:bodyPr>
            <a:normAutofit fontScale="90000"/>
          </a:bodyPr>
          <a:lstStyle/>
          <a:p>
            <a:r>
              <a:rPr lang="fi-FI" dirty="0"/>
              <a:t>Valitse: </a:t>
            </a:r>
            <a:r>
              <a:rPr lang="fi-FI" dirty="0" err="1"/>
              <a:t>sokrates</a:t>
            </a:r>
            <a:r>
              <a:rPr lang="fi-FI" dirty="0"/>
              <a:t>/</a:t>
            </a:r>
            <a:r>
              <a:rPr lang="fi-FI" dirty="0" err="1"/>
              <a:t>platon</a:t>
            </a:r>
            <a:r>
              <a:rPr lang="fi-FI" dirty="0"/>
              <a:t>/</a:t>
            </a:r>
            <a:r>
              <a:rPr lang="fi-FI" dirty="0" err="1"/>
              <a:t>aristoteles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(1 P.P. DIA =&gt; TALLENNA JPEG-MUODOSSA, PALAUTA PEDASSA ENNEN SEURAAVAA TUNTIA)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DED509-49AE-0AD7-CFA9-018DE69A46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54629" y="4550145"/>
            <a:ext cx="21031200" cy="8145947"/>
          </a:xfrm>
        </p:spPr>
        <p:txBody>
          <a:bodyPr/>
          <a:lstStyle/>
          <a:p>
            <a:r>
              <a:rPr lang="fi-FI" b="1" u="sng" dirty="0"/>
              <a:t>Rakenna pelaajakortti: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KUVA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NIMI JA ELINVUODET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MISTÄ KOTOISIN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KESKEISET SAAVUTUKSET FILOSOFINA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JOKU HAUSKA/DRAMAATTINEN TRIVIAALITIETO HÄNESTÄ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KUOLINTAPA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495E85-93B6-18AC-2E51-2B2875577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8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liisi ja mielenosoittajat ottivat yhteen Kreikassa opiskelijamellakoiden  muistopäivänä - MTVuutiset.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827" y="7574577"/>
            <a:ext cx="10541989" cy="592986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381" y="604761"/>
            <a:ext cx="12823372" cy="2633233"/>
          </a:xfrm>
        </p:spPr>
        <p:txBody>
          <a:bodyPr/>
          <a:lstStyle/>
          <a:p>
            <a:r>
              <a:rPr lang="fi-FI" i="1" dirty="0"/>
              <a:t>”Rohkeat ja omaperäiset”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2045" y="2767048"/>
            <a:ext cx="21639833" cy="3646520"/>
          </a:xfrm>
        </p:spPr>
        <p:txBody>
          <a:bodyPr vert="horz" lIns="45720" tIns="45720" rIns="45720" bIns="45720" rtlCol="0" anchor="t">
            <a:noAutofit/>
          </a:bodyPr>
          <a:lstStyle/>
          <a:p>
            <a:pPr fontAlgn="base"/>
            <a:r>
              <a:rPr lang="fi-FI" sz="4000" b="1" dirty="0"/>
              <a:t>Antiikin Kreikassa</a:t>
            </a:r>
            <a:r>
              <a:rPr lang="fi-FI" sz="4000" dirty="0"/>
              <a:t>:</a:t>
            </a:r>
          </a:p>
          <a:p>
            <a:pPr marL="530225" lvl="1" fontAlgn="base"/>
            <a:r>
              <a:rPr lang="fi-FI" sz="4000" dirty="0"/>
              <a:t>Maailmaa selitettiin uskonnollisten myyttien avulla.</a:t>
            </a:r>
          </a:p>
          <a:p>
            <a:pPr marL="530225" lvl="1" fontAlgn="base"/>
            <a:r>
              <a:rPr lang="fi-FI" sz="4000" dirty="0"/>
              <a:t>Kaupankäynnillä ja merenkululla vaurastuneella yläluokalla oli </a:t>
            </a:r>
          </a:p>
          <a:p>
            <a:pPr marL="914400" lvl="1" indent="0" fontAlgn="base">
              <a:buNone/>
            </a:pPr>
            <a:r>
              <a:rPr lang="fi-FI" sz="4000" dirty="0"/>
              <a:t>     paljon vapaa-aikaa. Aikaa pohtia ja keskustella.</a:t>
            </a:r>
          </a:p>
          <a:p>
            <a:pPr marL="530225" lvl="1" fontAlgn="base"/>
            <a:r>
              <a:rPr lang="fi-FI" sz="4000" dirty="0"/>
              <a:t>Elettiin pienissä kaupunkivaltioissa ja demokratiassa, jossa puhetaidon</a:t>
            </a:r>
          </a:p>
          <a:p>
            <a:pPr marL="914400" lvl="1" indent="0" fontAlgn="base">
              <a:buNone/>
            </a:pPr>
            <a:r>
              <a:rPr lang="fi-FI" sz="4000" dirty="0"/>
              <a:t>     ja julkisen ajattelun merkitys korostui: </a:t>
            </a:r>
            <a:br>
              <a:rPr lang="fi-FI" sz="4000" dirty="0"/>
            </a:br>
            <a:r>
              <a:rPr lang="fi-FI" sz="4000" dirty="0"/>
              <a:t>     ns. </a:t>
            </a:r>
            <a:r>
              <a:rPr lang="fi-FI" sz="4000" b="1" dirty="0"/>
              <a:t>sofistit </a:t>
            </a:r>
            <a:r>
              <a:rPr lang="fi-FI" sz="4000" dirty="0"/>
              <a:t>kauppasivat vapaille miehille tärkeitä tietoja ja taitoja.</a:t>
            </a:r>
          </a:p>
          <a:p>
            <a:br>
              <a:rPr lang="fi-FI" sz="3200" dirty="0"/>
            </a:br>
            <a:endParaRPr lang="fi-FI" sz="4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9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äivä antiikin Ateenassa | Historianet.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864" y="2759354"/>
            <a:ext cx="8801749" cy="60972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01893" y="1460658"/>
            <a:ext cx="13241630" cy="4250825"/>
          </a:xfrm>
        </p:spPr>
        <p:txBody>
          <a:bodyPr vert="horz" lIns="45720" tIns="45720" rIns="45720" bIns="45720" rtlCol="0" anchor="t">
            <a:noAutofit/>
          </a:bodyPr>
          <a:lstStyle/>
          <a:p>
            <a:br>
              <a:rPr lang="fi-FI" sz="3200" dirty="0"/>
            </a:br>
            <a:r>
              <a:rPr lang="fi-FI" sz="5000" dirty="0"/>
              <a:t>- Filosofian juuret olivat oman aikakauden haastamisessa!</a:t>
            </a:r>
            <a:endParaRPr lang="fi-FI"/>
          </a:p>
          <a:p>
            <a:pPr fontAlgn="base"/>
            <a:r>
              <a:rPr lang="fi-FI" sz="5000" b="1" dirty="0">
                <a:solidFill>
                  <a:schemeClr val="tx2">
                    <a:lumMod val="75000"/>
                  </a:schemeClr>
                </a:solidFill>
              </a:rPr>
              <a:t>Luonnonfilosofit:</a:t>
            </a:r>
            <a:r>
              <a:rPr lang="fi-FI" sz="5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i-FI" sz="5000" dirty="0"/>
              <a:t>Maailma pitää selittää järjellä, eikä uskonnollisilla myyteillä. Ilmiöillä on luonnolliset syyt. </a:t>
            </a:r>
          </a:p>
          <a:p>
            <a:pPr marL="2286000" lvl="1" indent="-914400">
              <a:buAutoNum type="arabicPeriod"/>
            </a:pPr>
            <a:r>
              <a:rPr lang="fi-FI" sz="4400" b="1" dirty="0"/>
              <a:t>Thales: kaikki koostuu vedestä</a:t>
            </a:r>
            <a:endParaRPr lang="fi-FI" dirty="0"/>
          </a:p>
          <a:p>
            <a:pPr marL="2286000" lvl="1" indent="-914400" fontAlgn="base">
              <a:buFont typeface="+mj-lt"/>
              <a:buAutoNum type="arabicPeriod"/>
            </a:pPr>
            <a:r>
              <a:rPr lang="fi-FI" sz="4400" b="1" dirty="0" err="1"/>
              <a:t>Demokritos</a:t>
            </a:r>
            <a:r>
              <a:rPr lang="fi-FI" sz="4400" b="1" dirty="0"/>
              <a:t>: kaikki on atomeja</a:t>
            </a:r>
          </a:p>
          <a:p>
            <a:pPr marL="2286000" lvl="1" indent="-914400" fontAlgn="base">
              <a:buFont typeface="+mj-lt"/>
              <a:buAutoNum type="arabicPeriod"/>
            </a:pPr>
            <a:r>
              <a:rPr lang="fi-FI" sz="4400" b="1" dirty="0"/>
              <a:t>Herakleitos: Ihminen ei voi astua samaan virtaan kahta kertaa. Kaikki muuttuu! Vain muutos on pysyvää.</a:t>
            </a:r>
          </a:p>
          <a:p>
            <a:pPr marL="530225" lvl="1" indent="0" fontAlgn="base">
              <a:buNone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</a:rPr>
              <a:t>      4.   </a:t>
            </a:r>
            <a:r>
              <a:rPr lang="fi-FI" sz="4400" b="1" dirty="0"/>
              <a:t>Pythagoras: Luvut ovat pysyviä!</a:t>
            </a:r>
          </a:p>
        </p:txBody>
      </p:sp>
    </p:spTree>
    <p:extLst>
      <p:ext uri="{BB962C8B-B14F-4D97-AF65-F5344CB8AC3E}">
        <p14:creationId xmlns:p14="http://schemas.microsoft.com/office/powerpoint/2010/main" val="4343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810" y="1280161"/>
            <a:ext cx="11316790" cy="2362474"/>
          </a:xfrm>
        </p:spPr>
        <p:txBody>
          <a:bodyPr>
            <a:normAutofit/>
          </a:bodyPr>
          <a:lstStyle/>
          <a:p>
            <a:r>
              <a:rPr lang="fi-FI" dirty="0"/>
              <a:t>Sokrates – paarma ja kätilö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8E47AD3-6559-0C44-B305-AC3E2C7BE3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5210" y="4824189"/>
            <a:ext cx="21031200" cy="9330592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“länsimaisen filosofian isä”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Haastoi viisautta kaupittelevat sofistit: viisaus ei ole kauppatavara, vaan hyvä ystävä.</a:t>
            </a:r>
          </a:p>
          <a:p>
            <a:pPr lvl="1" fontAlgn="base">
              <a:buFontTx/>
              <a:buChar char="-"/>
            </a:pPr>
            <a:r>
              <a:rPr lang="fi-FI" sz="4400" dirty="0"/>
              <a:t>Huom. kreik. </a:t>
            </a:r>
            <a:r>
              <a:rPr lang="fi-FI" sz="4400" dirty="0" err="1"/>
              <a:t>filia</a:t>
            </a:r>
            <a:r>
              <a:rPr lang="fi-FI" sz="4400" dirty="0"/>
              <a:t> = ystävyys, rakkaus / </a:t>
            </a:r>
            <a:r>
              <a:rPr lang="fi-FI" sz="4400" dirty="0" err="1"/>
              <a:t>sofia</a:t>
            </a:r>
            <a:r>
              <a:rPr lang="fi-FI" sz="4400" dirty="0"/>
              <a:t> = viisaus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Sokrates filosofoi vuoropuhelun eli </a:t>
            </a:r>
            <a:r>
              <a:rPr lang="fi-FI" sz="4800" b="1" dirty="0"/>
              <a:t>dialogin</a:t>
            </a:r>
            <a:r>
              <a:rPr lang="fi-FI" sz="4800" dirty="0"/>
              <a:t> avulla.</a:t>
            </a:r>
          </a:p>
          <a:p>
            <a:pPr lvl="1" fontAlgn="base">
              <a:buFontTx/>
              <a:buChar char="-"/>
            </a:pPr>
            <a:r>
              <a:rPr lang="fi-FI" sz="4400" b="1" dirty="0" err="1"/>
              <a:t>Sokraattinen</a:t>
            </a:r>
            <a:r>
              <a:rPr lang="fi-FI" sz="4400" b="1" dirty="0"/>
              <a:t> menetelmä: </a:t>
            </a:r>
            <a:r>
              <a:rPr lang="fi-FI" sz="4400" dirty="0"/>
              <a:t>tietämättömäksi tekeytyminen, kyseenalaistaminen, rakentava kritisointi ja perusteiden vaatiminen.</a:t>
            </a:r>
          </a:p>
          <a:p>
            <a:pPr lvl="1" fontAlgn="base">
              <a:buFontTx/>
              <a:buChar char="-"/>
            </a:pPr>
            <a:r>
              <a:rPr lang="fi-FI" sz="4400" b="1" dirty="0"/>
              <a:t>Ajattelun kätilö:</a:t>
            </a:r>
            <a:r>
              <a:rPr lang="fi-FI" sz="4400" dirty="0"/>
              <a:t> Sokrates ei opettanut valmista oppia, vaan haastoi keskustelukumppaninsa ajattelemaan itse.</a:t>
            </a:r>
          </a:p>
          <a:p>
            <a:pPr lvl="1" fontAlgn="base">
              <a:buFontTx/>
              <a:buChar char="-"/>
            </a:pPr>
            <a:r>
              <a:rPr lang="fi-FI" sz="4400" b="1" dirty="0"/>
              <a:t>Paarma: </a:t>
            </a:r>
            <a:r>
              <a:rPr lang="fi-FI" sz="4400" dirty="0"/>
              <a:t>auktoriteettien ja vallanpitäjien kyseenalaistaminen </a:t>
            </a:r>
          </a:p>
          <a:p>
            <a:pPr marL="914400" lvl="1" indent="0" fontAlgn="base">
              <a:buNone/>
            </a:pPr>
            <a:r>
              <a:rPr lang="fi-FI" sz="4400" dirty="0"/>
              <a:t>johti lopulta kuolemantuomioon.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764" y="11147824"/>
            <a:ext cx="6403522" cy="237767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679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MIELTÄ OLET?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fi-FI" sz="5000" dirty="0"/>
              <a:t>Sokrates: </a:t>
            </a:r>
            <a:br>
              <a:rPr lang="fi-FI" sz="5000" dirty="0"/>
            </a:b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Viisain on se, joka tietää, kuinka vähän tietää.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Tunne itsesi! Se on kaiken elämänviisauden alku.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On parempi kärsiä vääryyttä kuin tehdä sitä.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Kuljen mielelläni torilla. Siellä näen kaikki ne tavarat, joita ilman tulen toimeen.</a:t>
            </a:r>
            <a:endParaRPr lang="fi-FI" sz="5000" dirty="0"/>
          </a:p>
          <a:p>
            <a:br>
              <a:rPr lang="fi-FI" sz="5000" dirty="0"/>
            </a:br>
            <a:endParaRPr lang="fi-FI" sz="5000" dirty="0"/>
          </a:p>
          <a:p>
            <a:br>
              <a:rPr lang="fi-FI" sz="4000" dirty="0"/>
            </a:br>
            <a:endParaRPr lang="fi-FI" sz="4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188" y="3966210"/>
            <a:ext cx="12999720" cy="97497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Platon -  järjen jättiläinen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C076343-0BE3-9744-A378-BFCFD54A43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2061" y="4561893"/>
            <a:ext cx="10091056" cy="8145947"/>
          </a:xfrm>
        </p:spPr>
        <p:txBody>
          <a:bodyPr>
            <a:normAutofit fontScale="92500"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200" dirty="0"/>
              <a:t>Sokrateen tunnetuin oppilas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700" dirty="0"/>
              <a:t>Kirjoitti dialogeja, joiden päähenkilö oli usein Sokrates.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700" dirty="0"/>
              <a:t>Mitä on totuus? Mitä voi tietää? Mitä on hyvyys?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700" b="1" dirty="0"/>
              <a:t>Rationalismin kannalla:</a:t>
            </a:r>
            <a:r>
              <a:rPr lang="fi-FI" sz="5700" dirty="0"/>
              <a:t> Vastaukset löytyvät </a:t>
            </a:r>
            <a:r>
              <a:rPr lang="fi-FI" sz="5700" b="1" dirty="0"/>
              <a:t>järjen</a:t>
            </a:r>
            <a:r>
              <a:rPr lang="fi-FI" sz="5700" dirty="0"/>
              <a:t> avulla.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700" dirty="0"/>
              <a:t>Tieto perustuu muuttumattomiin ja täydellisiin </a:t>
            </a:r>
            <a:r>
              <a:rPr lang="fi-FI" sz="5700" b="1" dirty="0"/>
              <a:t>ideoihin</a:t>
            </a:r>
            <a:r>
              <a:rPr lang="fi-FI" sz="5700" dirty="0"/>
              <a:t>.</a:t>
            </a:r>
            <a:br>
              <a:rPr lang="fi-FI" b="1" dirty="0"/>
            </a:br>
            <a:endParaRPr lang="fi-FI" dirty="0"/>
          </a:p>
          <a:p>
            <a:pPr lvl="1" fontAlgn="base">
              <a:buFontTx/>
              <a:buChar char="-"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2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1304381" y="761337"/>
            <a:ext cx="12382500" cy="1730376"/>
          </a:xfrm>
        </p:spPr>
        <p:txBody>
          <a:bodyPr/>
          <a:lstStyle/>
          <a:p>
            <a:pPr eaLnBrk="1" hangingPunct="1"/>
            <a:r>
              <a:rPr lang="fi-FI" altLang="fi-FI" b="1" dirty="0"/>
              <a:t>Platon &amp; luola</a:t>
            </a:r>
          </a:p>
        </p:txBody>
      </p:sp>
      <p:sp>
        <p:nvSpPr>
          <p:cNvPr id="4101" name="Sisällön paikkamerkki 1"/>
          <p:cNvSpPr>
            <a:spLocks noGrp="1"/>
          </p:cNvSpPr>
          <p:nvPr>
            <p:ph idx="1"/>
          </p:nvPr>
        </p:nvSpPr>
        <p:spPr>
          <a:xfrm>
            <a:off x="5711826" y="11503027"/>
            <a:ext cx="14655800" cy="1174750"/>
          </a:xfrm>
        </p:spPr>
        <p:txBody>
          <a:bodyPr>
            <a:normAutofit/>
          </a:bodyPr>
          <a:lstStyle/>
          <a:p>
            <a:r>
              <a:rPr lang="fi-FI" altLang="fi-FI" dirty="0">
                <a:hlinkClick r:id="rId2"/>
              </a:rPr>
              <a:t>https://www.youtube.com/watch?v=69F7GhASOdM</a:t>
            </a:r>
            <a:r>
              <a:rPr lang="fi-FI" altLang="fi-FI" dirty="0"/>
              <a:t> </a:t>
            </a:r>
          </a:p>
        </p:txBody>
      </p:sp>
      <p:pic>
        <p:nvPicPr>
          <p:cNvPr id="5124" name="Picture 5" descr="C:\Users\tav\Downloads\shutterstock_60658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9228" y="3039733"/>
            <a:ext cx="11899900" cy="791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5" name="Picture 4" descr="C:\Users\tav\Downloads\shutterstock_421938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1" y="2870094"/>
            <a:ext cx="5514694" cy="82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08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>
          <a:xfrm>
            <a:off x="2269491" y="1174751"/>
            <a:ext cx="1627505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7200" b="1" i="1" dirty="0"/>
              <a:t>Platonin luola ja luolasta murtautuminen?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1903731" y="3572510"/>
            <a:ext cx="9937750" cy="7775576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fi-FI" altLang="fi-FI" dirty="0"/>
              <a:t>Platonin mukaan: </a:t>
            </a:r>
          </a:p>
          <a:p>
            <a:pPr eaLnBrk="1" hangingPunct="1">
              <a:buFont typeface="Symbol" panose="05050102010706020507" pitchFamily="18" charset="2"/>
              <a:buChar char="Þ"/>
              <a:defRPr/>
            </a:pPr>
            <a:r>
              <a:rPr lang="fi-FI" altLang="fi-FI" dirty="0"/>
              <a:t>Olemme kuin luolan vangit. Materiaalinen maailma ympärillämme on vain heijastusta oikeasta todellisuudesta.</a:t>
            </a:r>
          </a:p>
          <a:p>
            <a:pPr eaLnBrk="1" hangingPunct="1">
              <a:buFont typeface="Symbol" panose="05050102010706020507" pitchFamily="18" charset="2"/>
              <a:buChar char="Þ"/>
              <a:defRPr/>
            </a:pPr>
            <a:r>
              <a:rPr lang="fi-FI" altLang="fi-FI" dirty="0"/>
              <a:t>Voimme murtautua luolasta pohtimalla filosofian avulla todellisuuden korkeampia puolia, materian sijasta ikuisia ideoita.</a:t>
            </a:r>
          </a:p>
          <a:p>
            <a:pPr eaLnBrk="1" hangingPunct="1">
              <a:buFont typeface="Symbol" panose="05050102010706020507" pitchFamily="18" charset="2"/>
              <a:buChar char="Þ"/>
              <a:defRPr/>
            </a:pPr>
            <a:r>
              <a:rPr lang="fi-FI" altLang="fi-FI" dirty="0"/>
              <a:t>Filosofiassa on pyrkimys löytää maailman kaikkein todellisimmat piirteet! Asioiden ideat!</a:t>
            </a:r>
          </a:p>
          <a:p>
            <a:pPr>
              <a:defRPr/>
            </a:pPr>
            <a:endParaRPr lang="fi-FI" altLang="fi-FI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487" y="3572510"/>
            <a:ext cx="10384866" cy="72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283936" y="1382372"/>
            <a:ext cx="13902327" cy="1870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14400" b="1" dirty="0"/>
              <a:t>= Platonin ideaoppi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1328966" y="4552951"/>
            <a:ext cx="11233150" cy="8353426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i-FI" sz="4800" dirty="0"/>
              <a:t>Todellisuus on jakautunut kahteen osaan:</a:t>
            </a:r>
          </a:p>
          <a:p>
            <a:pPr marL="914400" indent="-8382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fi-FI" sz="4800" b="1" dirty="0"/>
              <a:t>Aistimaailma</a:t>
            </a:r>
            <a:r>
              <a:rPr lang="fi-FI" sz="4800" dirty="0"/>
              <a:t> on se, jonka havaitsemme aisteilla ja joka muuttuu koko ajan.</a:t>
            </a:r>
          </a:p>
          <a:p>
            <a:pPr marL="914400" indent="-8382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fi-FI" sz="4800" b="1" dirty="0"/>
              <a:t>Ideamaailma</a:t>
            </a:r>
            <a:r>
              <a:rPr lang="fi-FI" sz="4800" dirty="0"/>
              <a:t> koostuu ikuisista ja muuttumattomista ideoista, joita aistimaailman oliot jäljittelevät ja jotka voidaan tavoittaa vain järjen avulla.</a:t>
            </a:r>
          </a:p>
        </p:txBody>
      </p:sp>
      <p:pic>
        <p:nvPicPr>
          <p:cNvPr id="8196" name="Picture 3" descr="C:\Users\tav\Downloads\shutterstock_42193826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0663" y="7077"/>
            <a:ext cx="8931990" cy="133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109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eb72b648-3eb6-41aa-b4f2-3d22a76a6594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6b080df9-d422-4e15-b43b-0ba7a8b09457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590</Words>
  <Application>Microsoft Office PowerPoint</Application>
  <PresentationFormat>Mukautettu</PresentationFormat>
  <Paragraphs>87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Arial</vt:lpstr>
      <vt:lpstr>Calibri</vt:lpstr>
      <vt:lpstr>Symbol</vt:lpstr>
      <vt:lpstr>Tw Cen MT</vt:lpstr>
      <vt:lpstr>Tw Cen MT Condensed</vt:lpstr>
      <vt:lpstr>Wingdings</vt:lpstr>
      <vt:lpstr>Wingdings 3</vt:lpstr>
      <vt:lpstr>Office-teema</vt:lpstr>
      <vt:lpstr>Integraali</vt:lpstr>
      <vt:lpstr>3. Missä ja miten filosofia  sai alkunsa?</vt:lpstr>
      <vt:lpstr>”Rohkeat ja omaperäiset”</vt:lpstr>
      <vt:lpstr>PowerPoint-esitys</vt:lpstr>
      <vt:lpstr>Sokrates – paarma ja kätilö</vt:lpstr>
      <vt:lpstr>MITÄ MIELTÄ OLET?</vt:lpstr>
      <vt:lpstr>Platon -  järjen jättiläinen</vt:lpstr>
      <vt:lpstr>Platon &amp; luola</vt:lpstr>
      <vt:lpstr>Platonin luola ja luolasta murtautuminen?</vt:lpstr>
      <vt:lpstr>= Platonin ideaoppi</vt:lpstr>
      <vt:lpstr>Aristoteles – tieteen uranuurtaja </vt:lpstr>
      <vt:lpstr>OLE SURISEVA PAARMA!</vt:lpstr>
      <vt:lpstr>Pakkoruotsi pois peruskoulusta ja lukiosta!</vt:lpstr>
      <vt:lpstr>Kaikkien pitäisi ryhtyä kasvissyöjiksi!</vt:lpstr>
      <vt:lpstr>Asepalvelus pitää laajentaa koskemaan myös naisia!</vt:lpstr>
      <vt:lpstr>Kirkon pitää vihkiä myös homoja ja lesboja avioliittoon!</vt:lpstr>
      <vt:lpstr>Suomalaisten syntyvyys on ennätysalhaalla. Kaikille lapsen synnyttäville naisille pitää maksaa verovaroista palkkio!</vt:lpstr>
      <vt:lpstr>Valitse: sokrates/platon/aristoteles  (1 P.P. DIA =&gt; TALLENNA JPEG-MUODOSSA, PALAUTA PEDASSA ENNEN SEURAAVAA TUNTIA)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Heli Vuoriniemi</cp:lastModifiedBy>
  <cp:revision>176</cp:revision>
  <cp:lastPrinted>2017-11-30T08:45:33Z</cp:lastPrinted>
  <dcterms:created xsi:type="dcterms:W3CDTF">2020-05-05T09:10:38Z</dcterms:created>
  <dcterms:modified xsi:type="dcterms:W3CDTF">2024-04-23T06:42:48Z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