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7"/>
  </p:notesMasterIdLst>
  <p:handoutMasterIdLst>
    <p:handoutMasterId r:id="rId8"/>
  </p:handoutMasterIdLst>
  <p:sldIdLst>
    <p:sldId id="256" r:id="rId5"/>
    <p:sldId id="270" r:id="rId6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35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 Vuoriniemi" userId="14eaa500-dbc5-48c4-9aa9-e4de908ee671" providerId="ADAL" clId="{BCDE9DBF-D0F2-4B7A-952E-E4B5964A8D52}"/>
    <pc:docChg chg="undo custSel addSld delSld modSection">
      <pc:chgData name="Heli Vuoriniemi" userId="14eaa500-dbc5-48c4-9aa9-e4de908ee671" providerId="ADAL" clId="{BCDE9DBF-D0F2-4B7A-952E-E4B5964A8D52}" dt="2024-05-20T08:23:02.267" v="16" actId="47"/>
      <pc:docMkLst>
        <pc:docMk/>
      </pc:docMkLst>
      <pc:sldChg chg="add del">
        <pc:chgData name="Heli Vuoriniemi" userId="14eaa500-dbc5-48c4-9aa9-e4de908ee671" providerId="ADAL" clId="{BCDE9DBF-D0F2-4B7A-952E-E4B5964A8D52}" dt="2024-05-20T08:23:01.465" v="15" actId="47"/>
        <pc:sldMkLst>
          <pc:docMk/>
          <pc:sldMk cId="2675401692" sldId="256"/>
        </pc:sldMkLst>
      </pc:sldChg>
      <pc:sldChg chg="del">
        <pc:chgData name="Heli Vuoriniemi" userId="14eaa500-dbc5-48c4-9aa9-e4de908ee671" providerId="ADAL" clId="{BCDE9DBF-D0F2-4B7A-952E-E4B5964A8D52}" dt="2024-05-20T08:22:40.081" v="0" actId="47"/>
        <pc:sldMkLst>
          <pc:docMk/>
          <pc:sldMk cId="3564054128" sldId="258"/>
        </pc:sldMkLst>
      </pc:sldChg>
      <pc:sldChg chg="del">
        <pc:chgData name="Heli Vuoriniemi" userId="14eaa500-dbc5-48c4-9aa9-e4de908ee671" providerId="ADAL" clId="{BCDE9DBF-D0F2-4B7A-952E-E4B5964A8D52}" dt="2024-05-20T08:22:56.934" v="3" actId="47"/>
        <pc:sldMkLst>
          <pc:docMk/>
          <pc:sldMk cId="2093952608" sldId="269"/>
        </pc:sldMkLst>
      </pc:sldChg>
      <pc:sldChg chg="add del">
        <pc:chgData name="Heli Vuoriniemi" userId="14eaa500-dbc5-48c4-9aa9-e4de908ee671" providerId="ADAL" clId="{BCDE9DBF-D0F2-4B7A-952E-E4B5964A8D52}" dt="2024-05-20T08:23:02.267" v="16" actId="47"/>
        <pc:sldMkLst>
          <pc:docMk/>
          <pc:sldMk cId="4201908583" sldId="270"/>
        </pc:sldMkLst>
      </pc:sldChg>
      <pc:sldChg chg="del">
        <pc:chgData name="Heli Vuoriniemi" userId="14eaa500-dbc5-48c4-9aa9-e4de908ee671" providerId="ADAL" clId="{BCDE9DBF-D0F2-4B7A-952E-E4B5964A8D52}" dt="2024-05-20T08:22:40.729" v="1" actId="47"/>
        <pc:sldMkLst>
          <pc:docMk/>
          <pc:sldMk cId="827715606" sldId="271"/>
        </pc:sldMkLst>
      </pc:sldChg>
      <pc:sldChg chg="del">
        <pc:chgData name="Heli Vuoriniemi" userId="14eaa500-dbc5-48c4-9aa9-e4de908ee671" providerId="ADAL" clId="{BCDE9DBF-D0F2-4B7A-952E-E4B5964A8D52}" dt="2024-05-20T08:22:56.759" v="2" actId="47"/>
        <pc:sldMkLst>
          <pc:docMk/>
          <pc:sldMk cId="603436642" sldId="272"/>
        </pc:sldMkLst>
      </pc:sldChg>
      <pc:sldChg chg="del">
        <pc:chgData name="Heli Vuoriniemi" userId="14eaa500-dbc5-48c4-9aa9-e4de908ee671" providerId="ADAL" clId="{BCDE9DBF-D0F2-4B7A-952E-E4B5964A8D52}" dt="2024-05-20T08:22:57.121" v="4" actId="47"/>
        <pc:sldMkLst>
          <pc:docMk/>
          <pc:sldMk cId="2533112122" sldId="273"/>
        </pc:sldMkLst>
      </pc:sldChg>
      <pc:sldChg chg="del">
        <pc:chgData name="Heli Vuoriniemi" userId="14eaa500-dbc5-48c4-9aa9-e4de908ee671" providerId="ADAL" clId="{BCDE9DBF-D0F2-4B7A-952E-E4B5964A8D52}" dt="2024-05-20T08:22:57.294" v="5" actId="47"/>
        <pc:sldMkLst>
          <pc:docMk/>
          <pc:sldMk cId="1605632295" sldId="274"/>
        </pc:sldMkLst>
      </pc:sldChg>
      <pc:sldChg chg="del">
        <pc:chgData name="Heli Vuoriniemi" userId="14eaa500-dbc5-48c4-9aa9-e4de908ee671" providerId="ADAL" clId="{BCDE9DBF-D0F2-4B7A-952E-E4B5964A8D52}" dt="2024-05-20T08:22:57.479" v="6" actId="47"/>
        <pc:sldMkLst>
          <pc:docMk/>
          <pc:sldMk cId="2827958137" sldId="275"/>
        </pc:sldMkLst>
      </pc:sldChg>
      <pc:sldChg chg="del">
        <pc:chgData name="Heli Vuoriniemi" userId="14eaa500-dbc5-48c4-9aa9-e4de908ee671" providerId="ADAL" clId="{BCDE9DBF-D0F2-4B7A-952E-E4B5964A8D52}" dt="2024-05-20T08:22:57.667" v="7" actId="47"/>
        <pc:sldMkLst>
          <pc:docMk/>
          <pc:sldMk cId="137824240" sldId="279"/>
        </pc:sldMkLst>
      </pc:sldChg>
      <pc:sldChg chg="del">
        <pc:chgData name="Heli Vuoriniemi" userId="14eaa500-dbc5-48c4-9aa9-e4de908ee671" providerId="ADAL" clId="{BCDE9DBF-D0F2-4B7A-952E-E4B5964A8D52}" dt="2024-05-20T08:22:57.895" v="8" actId="47"/>
        <pc:sldMkLst>
          <pc:docMk/>
          <pc:sldMk cId="4023271175" sldId="280"/>
        </pc:sldMkLst>
      </pc:sldChg>
      <pc:sldChg chg="del">
        <pc:chgData name="Heli Vuoriniemi" userId="14eaa500-dbc5-48c4-9aa9-e4de908ee671" providerId="ADAL" clId="{BCDE9DBF-D0F2-4B7A-952E-E4B5964A8D52}" dt="2024-05-20T08:22:58.045" v="9" actId="47"/>
        <pc:sldMkLst>
          <pc:docMk/>
          <pc:sldMk cId="625035052" sldId="282"/>
        </pc:sldMkLst>
      </pc:sldChg>
      <pc:sldChg chg="del">
        <pc:chgData name="Heli Vuoriniemi" userId="14eaa500-dbc5-48c4-9aa9-e4de908ee671" providerId="ADAL" clId="{BCDE9DBF-D0F2-4B7A-952E-E4B5964A8D52}" dt="2024-05-20T08:22:58.181" v="10" actId="47"/>
        <pc:sldMkLst>
          <pc:docMk/>
          <pc:sldMk cId="1207428019" sldId="283"/>
        </pc:sldMkLst>
      </pc:sldChg>
      <pc:sldChg chg="del">
        <pc:chgData name="Heli Vuoriniemi" userId="14eaa500-dbc5-48c4-9aa9-e4de908ee671" providerId="ADAL" clId="{BCDE9DBF-D0F2-4B7A-952E-E4B5964A8D52}" dt="2024-05-20T08:22:58.383" v="11" actId="47"/>
        <pc:sldMkLst>
          <pc:docMk/>
          <pc:sldMk cId="2721597969" sldId="284"/>
        </pc:sldMkLst>
      </pc:sldChg>
      <pc:sldChg chg="del">
        <pc:chgData name="Heli Vuoriniemi" userId="14eaa500-dbc5-48c4-9aa9-e4de908ee671" providerId="ADAL" clId="{BCDE9DBF-D0F2-4B7A-952E-E4B5964A8D52}" dt="2024-05-20T08:22:58.643" v="12" actId="47"/>
        <pc:sldMkLst>
          <pc:docMk/>
          <pc:sldMk cId="587316293" sldId="285"/>
        </pc:sldMkLst>
      </pc:sldChg>
      <pc:sldMasterChg chg="delSldLayout">
        <pc:chgData name="Heli Vuoriniemi" userId="14eaa500-dbc5-48c4-9aa9-e4de908ee671" providerId="ADAL" clId="{BCDE9DBF-D0F2-4B7A-952E-E4B5964A8D52}" dt="2024-05-20T08:22:58.643" v="12" actId="47"/>
        <pc:sldMasterMkLst>
          <pc:docMk/>
          <pc:sldMasterMk cId="522066539" sldId="2147484005"/>
        </pc:sldMasterMkLst>
        <pc:sldLayoutChg chg="del">
          <pc:chgData name="Heli Vuoriniemi" userId="14eaa500-dbc5-48c4-9aa9-e4de908ee671" providerId="ADAL" clId="{BCDE9DBF-D0F2-4B7A-952E-E4B5964A8D52}" dt="2024-05-20T08:22:58.045" v="9" actId="47"/>
          <pc:sldLayoutMkLst>
            <pc:docMk/>
            <pc:sldMasterMk cId="522066539" sldId="2147484005"/>
            <pc:sldLayoutMk cId="3617888195" sldId="2147484196"/>
          </pc:sldLayoutMkLst>
        </pc:sldLayoutChg>
        <pc:sldLayoutChg chg="del">
          <pc:chgData name="Heli Vuoriniemi" userId="14eaa500-dbc5-48c4-9aa9-e4de908ee671" providerId="ADAL" clId="{BCDE9DBF-D0F2-4B7A-952E-E4B5964A8D52}" dt="2024-05-20T08:22:58.643" v="12" actId="47"/>
          <pc:sldLayoutMkLst>
            <pc:docMk/>
            <pc:sldMasterMk cId="522066539" sldId="2147484005"/>
            <pc:sldLayoutMk cId="1779067893" sldId="2147484197"/>
          </pc:sldLayoutMkLst>
        </pc:sldLayoutChg>
        <pc:sldLayoutChg chg="del">
          <pc:chgData name="Heli Vuoriniemi" userId="14eaa500-dbc5-48c4-9aa9-e4de908ee671" providerId="ADAL" clId="{BCDE9DBF-D0F2-4B7A-952E-E4B5964A8D52}" dt="2024-05-20T08:22:58.181" v="10" actId="47"/>
          <pc:sldLayoutMkLst>
            <pc:docMk/>
            <pc:sldMasterMk cId="522066539" sldId="2147484005"/>
            <pc:sldLayoutMk cId="1247131420" sldId="214748419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1E7FC-0116-491B-BA02-3AA347328B4D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DA62013E-DC69-4640-B08E-06D2AADD8B79}">
      <dgm:prSet phldrT="[Teksti]"/>
      <dgm:spPr/>
      <dgm:t>
        <a:bodyPr/>
        <a:lstStyle/>
        <a:p>
          <a:pPr rtl="0"/>
          <a:r>
            <a:rPr lang="fi-FI" dirty="0"/>
            <a:t>MITÄ ON OLEMASSA?</a:t>
          </a:r>
          <a:r>
            <a:rPr lang="fi-FI" dirty="0">
              <a:latin typeface="Calibri" panose="020F0502020204030204"/>
            </a:rPr>
            <a:t> </a:t>
          </a:r>
          <a:endParaRPr lang="fi-FI" dirty="0"/>
        </a:p>
        <a:p>
          <a:pPr rtl="0"/>
          <a:r>
            <a:rPr lang="fi-FI" dirty="0"/>
            <a:t>MISTÄ PERUSAINEKSESTA ELI </a:t>
          </a:r>
          <a:r>
            <a:rPr lang="fi-FI" dirty="0">
              <a:latin typeface="Calibri" panose="020F0502020204030204"/>
            </a:rPr>
            <a:t>SUBSTANNSISTA </a:t>
          </a:r>
          <a:r>
            <a:rPr lang="fi-FI" dirty="0"/>
            <a:t>OLEVA KOOSTUU?</a:t>
          </a:r>
          <a:r>
            <a:rPr lang="fi-FI" dirty="0">
              <a:latin typeface="Calibri" panose="020F0502020204030204"/>
            </a:rPr>
            <a:t> </a:t>
          </a:r>
          <a:endParaRPr lang="fi-FI" dirty="0"/>
        </a:p>
      </dgm:t>
    </dgm:pt>
    <dgm:pt modelId="{BC6444E2-E17B-420D-B2BA-F3870916DE4B}" type="parTrans" cxnId="{C7BF2FB4-4264-47E5-84D7-3F20C78F1CC9}">
      <dgm:prSet/>
      <dgm:spPr/>
      <dgm:t>
        <a:bodyPr/>
        <a:lstStyle/>
        <a:p>
          <a:endParaRPr lang="fi-FI"/>
        </a:p>
      </dgm:t>
    </dgm:pt>
    <dgm:pt modelId="{A7336EC6-D8E7-4782-86A2-D8D9ED52B82C}" type="sibTrans" cxnId="{C7BF2FB4-4264-47E5-84D7-3F20C78F1CC9}">
      <dgm:prSet/>
      <dgm:spPr/>
      <dgm:t>
        <a:bodyPr/>
        <a:lstStyle/>
        <a:p>
          <a:endParaRPr lang="fi-FI"/>
        </a:p>
      </dgm:t>
    </dgm:pt>
    <dgm:pt modelId="{CDBA18E0-ED62-4513-B80E-15D1B77746FD}">
      <dgm:prSet phldrT="[Teksti]"/>
      <dgm:spPr/>
      <dgm:t>
        <a:bodyPr/>
        <a:lstStyle/>
        <a:p>
          <a:r>
            <a:rPr lang="fi-FI" dirty="0"/>
            <a:t>MATERIALISMI</a:t>
          </a:r>
        </a:p>
      </dgm:t>
    </dgm:pt>
    <dgm:pt modelId="{84EC4D88-2EAA-4FE6-8839-E0532F65DD96}" type="parTrans" cxnId="{3814AAAF-6C26-412E-9759-587DA45E1A8A}">
      <dgm:prSet/>
      <dgm:spPr/>
      <dgm:t>
        <a:bodyPr/>
        <a:lstStyle/>
        <a:p>
          <a:endParaRPr lang="fi-FI"/>
        </a:p>
      </dgm:t>
    </dgm:pt>
    <dgm:pt modelId="{8C6695C0-C708-4830-8ED1-EF80BFE0065E}" type="sibTrans" cxnId="{3814AAAF-6C26-412E-9759-587DA45E1A8A}">
      <dgm:prSet/>
      <dgm:spPr/>
      <dgm:t>
        <a:bodyPr/>
        <a:lstStyle/>
        <a:p>
          <a:endParaRPr lang="fi-FI"/>
        </a:p>
      </dgm:t>
    </dgm:pt>
    <dgm:pt modelId="{DF41F2E8-4DC6-488B-A48D-338F320F6B65}">
      <dgm:prSet phldrT="[Teksti]"/>
      <dgm:spPr/>
      <dgm:t>
        <a:bodyPr/>
        <a:lstStyle/>
        <a:p>
          <a:r>
            <a:rPr lang="fi-FI" dirty="0"/>
            <a:t>DUALISMI</a:t>
          </a:r>
        </a:p>
      </dgm:t>
    </dgm:pt>
    <dgm:pt modelId="{0586F62D-EA19-45C8-AED6-D486A43BF025}" type="parTrans" cxnId="{3D419B51-89E5-4FAB-B8C6-CC5FB2E56E60}">
      <dgm:prSet/>
      <dgm:spPr/>
      <dgm:t>
        <a:bodyPr/>
        <a:lstStyle/>
        <a:p>
          <a:endParaRPr lang="fi-FI"/>
        </a:p>
      </dgm:t>
    </dgm:pt>
    <dgm:pt modelId="{337D1DEA-9DCE-4041-8EB1-9507FFC32AB7}" type="sibTrans" cxnId="{3D419B51-89E5-4FAB-B8C6-CC5FB2E56E60}">
      <dgm:prSet/>
      <dgm:spPr/>
      <dgm:t>
        <a:bodyPr/>
        <a:lstStyle/>
        <a:p>
          <a:endParaRPr lang="fi-FI"/>
        </a:p>
      </dgm:t>
    </dgm:pt>
    <dgm:pt modelId="{2856D1D4-A0EF-465C-970C-60AB2AC6DEA1}">
      <dgm:prSet phldrT="[Teksti]"/>
      <dgm:spPr/>
      <dgm:t>
        <a:bodyPr/>
        <a:lstStyle/>
        <a:p>
          <a:r>
            <a:rPr lang="fi-FI" dirty="0"/>
            <a:t>PLURALISMI</a:t>
          </a:r>
        </a:p>
      </dgm:t>
    </dgm:pt>
    <dgm:pt modelId="{483B5775-B2F1-4D0C-85AC-51AE30A4038F}" type="parTrans" cxnId="{2096697B-4C3F-4A59-B5AD-10170FA2E147}">
      <dgm:prSet/>
      <dgm:spPr/>
      <dgm:t>
        <a:bodyPr/>
        <a:lstStyle/>
        <a:p>
          <a:endParaRPr lang="fi-FI"/>
        </a:p>
      </dgm:t>
    </dgm:pt>
    <dgm:pt modelId="{72A92EAA-0C5D-43F8-8EFC-12F6C990E88C}" type="sibTrans" cxnId="{2096697B-4C3F-4A59-B5AD-10170FA2E147}">
      <dgm:prSet/>
      <dgm:spPr/>
      <dgm:t>
        <a:bodyPr/>
        <a:lstStyle/>
        <a:p>
          <a:endParaRPr lang="fi-FI"/>
        </a:p>
      </dgm:t>
    </dgm:pt>
    <dgm:pt modelId="{A0921659-4920-46F5-B555-9BC940C6D41B}">
      <dgm:prSet/>
      <dgm:spPr/>
      <dgm:t>
        <a:bodyPr/>
        <a:lstStyle/>
        <a:p>
          <a:r>
            <a:rPr lang="fi-FI" dirty="0"/>
            <a:t>IDEALISMI</a:t>
          </a:r>
        </a:p>
      </dgm:t>
    </dgm:pt>
    <dgm:pt modelId="{6C5F3093-AA6A-445A-9CD2-9ED7120D1B7B}" type="parTrans" cxnId="{EC3A73FB-A530-4ED7-AECE-D5263A459551}">
      <dgm:prSet/>
      <dgm:spPr/>
      <dgm:t>
        <a:bodyPr/>
        <a:lstStyle/>
        <a:p>
          <a:endParaRPr lang="fi-FI"/>
        </a:p>
      </dgm:t>
    </dgm:pt>
    <dgm:pt modelId="{320BD943-CF4F-438F-9BBE-2E08088BE55C}" type="sibTrans" cxnId="{EC3A73FB-A530-4ED7-AECE-D5263A459551}">
      <dgm:prSet/>
      <dgm:spPr/>
      <dgm:t>
        <a:bodyPr/>
        <a:lstStyle/>
        <a:p>
          <a:endParaRPr lang="fi-FI"/>
        </a:p>
      </dgm:t>
    </dgm:pt>
    <dgm:pt modelId="{92A11E60-4732-4B56-8482-CB7ECB5E8BFD}" type="pres">
      <dgm:prSet presAssocID="{6E91E7FC-0116-491B-BA02-3AA347328B4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B9DC744-60C4-44FA-8D6E-0C67E8B1EC24}" type="pres">
      <dgm:prSet presAssocID="{DA62013E-DC69-4640-B08E-06D2AADD8B79}" presName="singleCycle" presStyleCnt="0"/>
      <dgm:spPr/>
    </dgm:pt>
    <dgm:pt modelId="{E3BEB63B-A6C8-4F10-8FBA-9398ABA72DDD}" type="pres">
      <dgm:prSet presAssocID="{DA62013E-DC69-4640-B08E-06D2AADD8B79}" presName="singleCenter" presStyleLbl="node1" presStyleIdx="0" presStyleCnt="5" custScaleX="106803" custScaleY="108844">
        <dgm:presLayoutVars>
          <dgm:chMax val="7"/>
          <dgm:chPref val="7"/>
        </dgm:presLayoutVars>
      </dgm:prSet>
      <dgm:spPr/>
    </dgm:pt>
    <dgm:pt modelId="{9C7E98ED-72EB-4CAC-8E58-BF6C30915A75}" type="pres">
      <dgm:prSet presAssocID="{84EC4D88-2EAA-4FE6-8839-E0532F65DD96}" presName="Name56" presStyleLbl="parChTrans1D2" presStyleIdx="0" presStyleCnt="4"/>
      <dgm:spPr/>
    </dgm:pt>
    <dgm:pt modelId="{5A33135F-8881-4BE0-9E71-82D665C4F4DD}" type="pres">
      <dgm:prSet presAssocID="{CDBA18E0-ED62-4513-B80E-15D1B77746FD}" presName="text0" presStyleLbl="node1" presStyleIdx="1" presStyleCnt="5">
        <dgm:presLayoutVars>
          <dgm:bulletEnabled val="1"/>
        </dgm:presLayoutVars>
      </dgm:prSet>
      <dgm:spPr/>
    </dgm:pt>
    <dgm:pt modelId="{99B971F1-3334-40B7-B3D7-51C47FDABE3C}" type="pres">
      <dgm:prSet presAssocID="{6C5F3093-AA6A-445A-9CD2-9ED7120D1B7B}" presName="Name56" presStyleLbl="parChTrans1D2" presStyleIdx="1" presStyleCnt="4"/>
      <dgm:spPr/>
    </dgm:pt>
    <dgm:pt modelId="{A001F996-A8FB-4607-A5EA-311A7DDF0259}" type="pres">
      <dgm:prSet presAssocID="{A0921659-4920-46F5-B555-9BC940C6D41B}" presName="text0" presStyleLbl="node1" presStyleIdx="2" presStyleCnt="5">
        <dgm:presLayoutVars>
          <dgm:bulletEnabled val="1"/>
        </dgm:presLayoutVars>
      </dgm:prSet>
      <dgm:spPr/>
    </dgm:pt>
    <dgm:pt modelId="{E465E083-3A47-474E-91CF-3ABFCF3CDB5E}" type="pres">
      <dgm:prSet presAssocID="{0586F62D-EA19-45C8-AED6-D486A43BF025}" presName="Name56" presStyleLbl="parChTrans1D2" presStyleIdx="2" presStyleCnt="4"/>
      <dgm:spPr/>
    </dgm:pt>
    <dgm:pt modelId="{EE0BB3DD-5C70-43D9-B60E-A2AAC6F38E96}" type="pres">
      <dgm:prSet presAssocID="{DF41F2E8-4DC6-488B-A48D-338F320F6B65}" presName="text0" presStyleLbl="node1" presStyleIdx="3" presStyleCnt="5" custRadScaleRad="84198" custRadScaleInc="-1356">
        <dgm:presLayoutVars>
          <dgm:bulletEnabled val="1"/>
        </dgm:presLayoutVars>
      </dgm:prSet>
      <dgm:spPr/>
    </dgm:pt>
    <dgm:pt modelId="{C3B35F1A-8CD8-473C-A409-D479362692CE}" type="pres">
      <dgm:prSet presAssocID="{483B5775-B2F1-4D0C-85AC-51AE30A4038F}" presName="Name56" presStyleLbl="parChTrans1D2" presStyleIdx="3" presStyleCnt="4"/>
      <dgm:spPr/>
    </dgm:pt>
    <dgm:pt modelId="{ABA07E1B-CC5B-417E-B70A-D276FFA99666}" type="pres">
      <dgm:prSet presAssocID="{2856D1D4-A0EF-465C-970C-60AB2AC6DEA1}" presName="text0" presStyleLbl="node1" presStyleIdx="4" presStyleCnt="5">
        <dgm:presLayoutVars>
          <dgm:bulletEnabled val="1"/>
        </dgm:presLayoutVars>
      </dgm:prSet>
      <dgm:spPr/>
    </dgm:pt>
  </dgm:ptLst>
  <dgm:cxnLst>
    <dgm:cxn modelId="{E3FC4E08-26FC-42A9-93F6-F1769E2D9EE9}" type="presOf" srcId="{DA62013E-DC69-4640-B08E-06D2AADD8B79}" destId="{E3BEB63B-A6C8-4F10-8FBA-9398ABA72DDD}" srcOrd="0" destOrd="0" presId="urn:microsoft.com/office/officeart/2008/layout/RadialCluster"/>
    <dgm:cxn modelId="{74E87122-74D2-4172-8E53-F782210E166F}" type="presOf" srcId="{A0921659-4920-46F5-B555-9BC940C6D41B}" destId="{A001F996-A8FB-4607-A5EA-311A7DDF0259}" srcOrd="0" destOrd="0" presId="urn:microsoft.com/office/officeart/2008/layout/RadialCluster"/>
    <dgm:cxn modelId="{BB6E325D-B8F0-4C40-80BA-D9A45D16B24D}" type="presOf" srcId="{84EC4D88-2EAA-4FE6-8839-E0532F65DD96}" destId="{9C7E98ED-72EB-4CAC-8E58-BF6C30915A75}" srcOrd="0" destOrd="0" presId="urn:microsoft.com/office/officeart/2008/layout/RadialCluster"/>
    <dgm:cxn modelId="{3D419B51-89E5-4FAB-B8C6-CC5FB2E56E60}" srcId="{DA62013E-DC69-4640-B08E-06D2AADD8B79}" destId="{DF41F2E8-4DC6-488B-A48D-338F320F6B65}" srcOrd="2" destOrd="0" parTransId="{0586F62D-EA19-45C8-AED6-D486A43BF025}" sibTransId="{337D1DEA-9DCE-4041-8EB1-9507FFC32AB7}"/>
    <dgm:cxn modelId="{2096697B-4C3F-4A59-B5AD-10170FA2E147}" srcId="{DA62013E-DC69-4640-B08E-06D2AADD8B79}" destId="{2856D1D4-A0EF-465C-970C-60AB2AC6DEA1}" srcOrd="3" destOrd="0" parTransId="{483B5775-B2F1-4D0C-85AC-51AE30A4038F}" sibTransId="{72A92EAA-0C5D-43F8-8EFC-12F6C990E88C}"/>
    <dgm:cxn modelId="{BAFAF19D-8F4B-4EAA-8497-8E9006A69FC3}" type="presOf" srcId="{0586F62D-EA19-45C8-AED6-D486A43BF025}" destId="{E465E083-3A47-474E-91CF-3ABFCF3CDB5E}" srcOrd="0" destOrd="0" presId="urn:microsoft.com/office/officeart/2008/layout/RadialCluster"/>
    <dgm:cxn modelId="{3814AAAF-6C26-412E-9759-587DA45E1A8A}" srcId="{DA62013E-DC69-4640-B08E-06D2AADD8B79}" destId="{CDBA18E0-ED62-4513-B80E-15D1B77746FD}" srcOrd="0" destOrd="0" parTransId="{84EC4D88-2EAA-4FE6-8839-E0532F65DD96}" sibTransId="{8C6695C0-C708-4830-8ED1-EF80BFE0065E}"/>
    <dgm:cxn modelId="{C7BF2FB4-4264-47E5-84D7-3F20C78F1CC9}" srcId="{6E91E7FC-0116-491B-BA02-3AA347328B4D}" destId="{DA62013E-DC69-4640-B08E-06D2AADD8B79}" srcOrd="0" destOrd="0" parTransId="{BC6444E2-E17B-420D-B2BA-F3870916DE4B}" sibTransId="{A7336EC6-D8E7-4782-86A2-D8D9ED52B82C}"/>
    <dgm:cxn modelId="{7F9849B8-7865-4F6B-A3DF-A2091E3FE8DB}" type="presOf" srcId="{6C5F3093-AA6A-445A-9CD2-9ED7120D1B7B}" destId="{99B971F1-3334-40B7-B3D7-51C47FDABE3C}" srcOrd="0" destOrd="0" presId="urn:microsoft.com/office/officeart/2008/layout/RadialCluster"/>
    <dgm:cxn modelId="{FCB52FC5-1A10-44F2-9BFD-E2423A8D3682}" type="presOf" srcId="{6E91E7FC-0116-491B-BA02-3AA347328B4D}" destId="{92A11E60-4732-4B56-8482-CB7ECB5E8BFD}" srcOrd="0" destOrd="0" presId="urn:microsoft.com/office/officeart/2008/layout/RadialCluster"/>
    <dgm:cxn modelId="{F1B412EE-F5D9-4A3A-BC11-76B73F81DE44}" type="presOf" srcId="{483B5775-B2F1-4D0C-85AC-51AE30A4038F}" destId="{C3B35F1A-8CD8-473C-A409-D479362692CE}" srcOrd="0" destOrd="0" presId="urn:microsoft.com/office/officeart/2008/layout/RadialCluster"/>
    <dgm:cxn modelId="{40F16FF9-0382-41C7-818F-0CFCF7EC5CB4}" type="presOf" srcId="{DF41F2E8-4DC6-488B-A48D-338F320F6B65}" destId="{EE0BB3DD-5C70-43D9-B60E-A2AAC6F38E96}" srcOrd="0" destOrd="0" presId="urn:microsoft.com/office/officeart/2008/layout/RadialCluster"/>
    <dgm:cxn modelId="{EC3A73FB-A530-4ED7-AECE-D5263A459551}" srcId="{DA62013E-DC69-4640-B08E-06D2AADD8B79}" destId="{A0921659-4920-46F5-B555-9BC940C6D41B}" srcOrd="1" destOrd="0" parTransId="{6C5F3093-AA6A-445A-9CD2-9ED7120D1B7B}" sibTransId="{320BD943-CF4F-438F-9BBE-2E08088BE55C}"/>
    <dgm:cxn modelId="{C7564CFC-2CDA-4EAE-BA0B-B69D1CAD6E67}" type="presOf" srcId="{CDBA18E0-ED62-4513-B80E-15D1B77746FD}" destId="{5A33135F-8881-4BE0-9E71-82D665C4F4DD}" srcOrd="0" destOrd="0" presId="urn:microsoft.com/office/officeart/2008/layout/RadialCluster"/>
    <dgm:cxn modelId="{50274CFF-332A-460A-979B-12CDAB9DB6D4}" type="presOf" srcId="{2856D1D4-A0EF-465C-970C-60AB2AC6DEA1}" destId="{ABA07E1B-CC5B-417E-B70A-D276FFA99666}" srcOrd="0" destOrd="0" presId="urn:microsoft.com/office/officeart/2008/layout/RadialCluster"/>
    <dgm:cxn modelId="{0FDBB014-22FA-4DB1-8635-A00A7A7BAF86}" type="presParOf" srcId="{92A11E60-4732-4B56-8482-CB7ECB5E8BFD}" destId="{CB9DC744-60C4-44FA-8D6E-0C67E8B1EC24}" srcOrd="0" destOrd="0" presId="urn:microsoft.com/office/officeart/2008/layout/RadialCluster"/>
    <dgm:cxn modelId="{B9CFC449-32D9-4DB0-9FEF-F562B9658433}" type="presParOf" srcId="{CB9DC744-60C4-44FA-8D6E-0C67E8B1EC24}" destId="{E3BEB63B-A6C8-4F10-8FBA-9398ABA72DDD}" srcOrd="0" destOrd="0" presId="urn:microsoft.com/office/officeart/2008/layout/RadialCluster"/>
    <dgm:cxn modelId="{CAE59009-66CF-4F20-9C9A-3B56D75CDF00}" type="presParOf" srcId="{CB9DC744-60C4-44FA-8D6E-0C67E8B1EC24}" destId="{9C7E98ED-72EB-4CAC-8E58-BF6C30915A75}" srcOrd="1" destOrd="0" presId="urn:microsoft.com/office/officeart/2008/layout/RadialCluster"/>
    <dgm:cxn modelId="{B6E06B0D-65E9-4E4A-8A8B-055FF4656E69}" type="presParOf" srcId="{CB9DC744-60C4-44FA-8D6E-0C67E8B1EC24}" destId="{5A33135F-8881-4BE0-9E71-82D665C4F4DD}" srcOrd="2" destOrd="0" presId="urn:microsoft.com/office/officeart/2008/layout/RadialCluster"/>
    <dgm:cxn modelId="{6AD26CC9-FF47-4785-803F-1805EA802354}" type="presParOf" srcId="{CB9DC744-60C4-44FA-8D6E-0C67E8B1EC24}" destId="{99B971F1-3334-40B7-B3D7-51C47FDABE3C}" srcOrd="3" destOrd="0" presId="urn:microsoft.com/office/officeart/2008/layout/RadialCluster"/>
    <dgm:cxn modelId="{B3F14BC9-C545-4492-9442-37DB03573FF9}" type="presParOf" srcId="{CB9DC744-60C4-44FA-8D6E-0C67E8B1EC24}" destId="{A001F996-A8FB-4607-A5EA-311A7DDF0259}" srcOrd="4" destOrd="0" presId="urn:microsoft.com/office/officeart/2008/layout/RadialCluster"/>
    <dgm:cxn modelId="{793A42CD-91BC-46F7-B601-7C94D5795867}" type="presParOf" srcId="{CB9DC744-60C4-44FA-8D6E-0C67E8B1EC24}" destId="{E465E083-3A47-474E-91CF-3ABFCF3CDB5E}" srcOrd="5" destOrd="0" presId="urn:microsoft.com/office/officeart/2008/layout/RadialCluster"/>
    <dgm:cxn modelId="{8197AD05-5D67-4EE8-BE10-D80051356DD6}" type="presParOf" srcId="{CB9DC744-60C4-44FA-8D6E-0C67E8B1EC24}" destId="{EE0BB3DD-5C70-43D9-B60E-A2AAC6F38E96}" srcOrd="6" destOrd="0" presId="urn:microsoft.com/office/officeart/2008/layout/RadialCluster"/>
    <dgm:cxn modelId="{01C20847-D08A-4F1F-B79D-A7324A50A7D0}" type="presParOf" srcId="{CB9DC744-60C4-44FA-8D6E-0C67E8B1EC24}" destId="{C3B35F1A-8CD8-473C-A409-D479362692CE}" srcOrd="7" destOrd="0" presId="urn:microsoft.com/office/officeart/2008/layout/RadialCluster"/>
    <dgm:cxn modelId="{78731EF2-F914-4930-89ED-0B7760C46111}" type="presParOf" srcId="{CB9DC744-60C4-44FA-8D6E-0C67E8B1EC24}" destId="{ABA07E1B-CC5B-417E-B70A-D276FFA9966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EB63B-A6C8-4F10-8FBA-9398ABA72DDD}">
      <dsp:nvSpPr>
        <dsp:cNvPr id="0" name=""/>
        <dsp:cNvSpPr/>
      </dsp:nvSpPr>
      <dsp:spPr>
        <a:xfrm>
          <a:off x="5823496" y="4178772"/>
          <a:ext cx="3976184" cy="40521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MITÄ ON OLEMASSA?</a:t>
          </a:r>
          <a:r>
            <a:rPr lang="fi-FI" sz="3300" kern="1200" dirty="0">
              <a:latin typeface="Calibri" panose="020F0502020204030204"/>
            </a:rPr>
            <a:t> </a:t>
          </a:r>
          <a:endParaRPr lang="fi-FI" sz="3300" kern="1200" dirty="0"/>
        </a:p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MISTÄ PERUSAINEKSESTA ELI </a:t>
          </a:r>
          <a:r>
            <a:rPr lang="fi-FI" sz="3300" kern="1200" dirty="0">
              <a:latin typeface="Calibri" panose="020F0502020204030204"/>
            </a:rPr>
            <a:t>SUBSTANNSISTA </a:t>
          </a:r>
          <a:r>
            <a:rPr lang="fi-FI" sz="3300" kern="1200" dirty="0"/>
            <a:t>OLEVA KOOSTUU?</a:t>
          </a:r>
          <a:r>
            <a:rPr lang="fi-FI" sz="3300" kern="1200" dirty="0">
              <a:latin typeface="Calibri" panose="020F0502020204030204"/>
            </a:rPr>
            <a:t> </a:t>
          </a:r>
          <a:endParaRPr lang="fi-FI" sz="3300" kern="1200" dirty="0"/>
        </a:p>
      </dsp:txBody>
      <dsp:txXfrm>
        <a:off x="6017597" y="4372873"/>
        <a:ext cx="3587982" cy="3663967"/>
      </dsp:txXfrm>
    </dsp:sp>
    <dsp:sp modelId="{9C7E98ED-72EB-4CAC-8E58-BF6C30915A75}">
      <dsp:nvSpPr>
        <dsp:cNvPr id="0" name=""/>
        <dsp:cNvSpPr/>
      </dsp:nvSpPr>
      <dsp:spPr>
        <a:xfrm rot="16200000">
          <a:off x="6969911" y="3337096"/>
          <a:ext cx="16833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335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3135F-8881-4BE0-9E71-82D665C4F4DD}">
      <dsp:nvSpPr>
        <dsp:cNvPr id="0" name=""/>
        <dsp:cNvSpPr/>
      </dsp:nvSpPr>
      <dsp:spPr>
        <a:xfrm>
          <a:off x="6564412" y="1066"/>
          <a:ext cx="2494352" cy="24943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700" kern="1200" dirty="0"/>
            <a:t>MATERIALISMI</a:t>
          </a:r>
        </a:p>
      </dsp:txBody>
      <dsp:txXfrm>
        <a:off x="6686176" y="122830"/>
        <a:ext cx="2250824" cy="2250824"/>
      </dsp:txXfrm>
    </dsp:sp>
    <dsp:sp modelId="{99B971F1-3334-40B7-B3D7-51C47FDABE3C}">
      <dsp:nvSpPr>
        <dsp:cNvPr id="0" name=""/>
        <dsp:cNvSpPr/>
      </dsp:nvSpPr>
      <dsp:spPr>
        <a:xfrm>
          <a:off x="9799680" y="6204857"/>
          <a:ext cx="1721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3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1F996-A8FB-4607-A5EA-311A7DDF0259}">
      <dsp:nvSpPr>
        <dsp:cNvPr id="0" name=""/>
        <dsp:cNvSpPr/>
      </dsp:nvSpPr>
      <dsp:spPr>
        <a:xfrm>
          <a:off x="11521026" y="4957681"/>
          <a:ext cx="2494352" cy="24943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IDEALISMI</a:t>
          </a:r>
        </a:p>
      </dsp:txBody>
      <dsp:txXfrm>
        <a:off x="11642790" y="5079445"/>
        <a:ext cx="2250824" cy="2250824"/>
      </dsp:txXfrm>
    </dsp:sp>
    <dsp:sp modelId="{E465E083-3A47-474E-91CF-3ABFCF3CDB5E}">
      <dsp:nvSpPr>
        <dsp:cNvPr id="0" name=""/>
        <dsp:cNvSpPr/>
      </dsp:nvSpPr>
      <dsp:spPr>
        <a:xfrm rot="5363388">
          <a:off x="7387997" y="8680878"/>
          <a:ext cx="899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99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BB3DD-5C70-43D9-B60E-A2AAC6F38E96}">
      <dsp:nvSpPr>
        <dsp:cNvPr id="0" name=""/>
        <dsp:cNvSpPr/>
      </dsp:nvSpPr>
      <dsp:spPr>
        <a:xfrm>
          <a:off x="6608857" y="9130814"/>
          <a:ext cx="2494352" cy="2494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/>
            <a:t>DUALISMI</a:t>
          </a:r>
        </a:p>
      </dsp:txBody>
      <dsp:txXfrm>
        <a:off x="6730621" y="9252578"/>
        <a:ext cx="2250824" cy="2250824"/>
      </dsp:txXfrm>
    </dsp:sp>
    <dsp:sp modelId="{C3B35F1A-8CD8-473C-A409-D479362692CE}">
      <dsp:nvSpPr>
        <dsp:cNvPr id="0" name=""/>
        <dsp:cNvSpPr/>
      </dsp:nvSpPr>
      <dsp:spPr>
        <a:xfrm rot="10800000">
          <a:off x="4102150" y="6204857"/>
          <a:ext cx="1721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21346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07E1B-CC5B-417E-B70A-D276FFA99666}">
      <dsp:nvSpPr>
        <dsp:cNvPr id="0" name=""/>
        <dsp:cNvSpPr/>
      </dsp:nvSpPr>
      <dsp:spPr>
        <a:xfrm>
          <a:off x="1607797" y="4957681"/>
          <a:ext cx="2494352" cy="249435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PLURALISMI</a:t>
          </a:r>
        </a:p>
      </dsp:txBody>
      <dsp:txXfrm>
        <a:off x="1729561" y="5079445"/>
        <a:ext cx="2250824" cy="2250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20.5.2024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20.5.2024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14. Mitä on olemassa?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4" descr="Kuva, joka sisältää kohteen sisä, oranssi&#10;&#10;Kuvaus luotu automaattisesti">
            <a:extLst>
              <a:ext uri="{FF2B5EF4-FFF2-40B4-BE49-F238E27FC236}">
                <a16:creationId xmlns:a16="http://schemas.microsoft.com/office/drawing/2014/main" id="{0E0D89E6-3F0C-4C3B-AD3E-0012A0410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r="9399" b="846"/>
          <a:stretch/>
        </p:blipFill>
        <p:spPr>
          <a:xfrm>
            <a:off x="5637472" y="10472459"/>
            <a:ext cx="4876390" cy="3857898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41159509"/>
              </p:ext>
            </p:extLst>
          </p:nvPr>
        </p:nvGraphicFramePr>
        <p:xfrm>
          <a:off x="182880" y="705393"/>
          <a:ext cx="15623177" cy="1240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9121536" y="449787"/>
            <a:ext cx="3840480" cy="288463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chemeClr val="bg1"/>
                </a:solidFill>
              </a:rPr>
              <a:t>Kaikki on pohjimmiltaan materiaa. </a:t>
            </a:r>
          </a:p>
          <a:p>
            <a:pPr algn="ctr"/>
            <a:r>
              <a:rPr lang="fi-FI">
                <a:solidFill>
                  <a:schemeClr val="bg1"/>
                </a:solidFill>
              </a:rPr>
              <a:t>Jopa rakastuminen on kemiaa, kemiallinen reaktio.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0436306" y="4433837"/>
            <a:ext cx="9119707" cy="148848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Ideat ja käsitteet ovat kaiken perusta.</a:t>
            </a:r>
          </a:p>
          <a:p>
            <a:r>
              <a:rPr lang="fi-FI">
                <a:solidFill>
                  <a:schemeClr val="bg1"/>
                </a:solidFill>
              </a:rPr>
              <a:t>Tuolin tunnistan tuoliksi, koska mielessäni on tuolin idea. </a:t>
            </a:r>
          </a:p>
          <a:p>
            <a:r>
              <a:rPr lang="fi-FI">
                <a:solidFill>
                  <a:schemeClr val="bg1"/>
                </a:solidFill>
              </a:rPr>
              <a:t>Sen tavoitan järjellä! (Platonin luola)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5257412" y="6448788"/>
            <a:ext cx="4153989" cy="352724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 sz="3600" u="sng">
                <a:solidFill>
                  <a:schemeClr val="bg1"/>
                </a:solidFill>
              </a:rPr>
              <a:t>Objektiivinen idealismi: </a:t>
            </a:r>
          </a:p>
          <a:p>
            <a:r>
              <a:rPr lang="fi-FI">
                <a:solidFill>
                  <a:schemeClr val="bg1"/>
                </a:solidFill>
              </a:rPr>
              <a:t>- Ideat ovat ihmisestä riippumattomina ideoiden maailmassa.</a:t>
            </a:r>
          </a:p>
          <a:p>
            <a:r>
              <a:rPr lang="fi-FI">
                <a:solidFill>
                  <a:schemeClr val="bg1"/>
                </a:solidFill>
              </a:rPr>
              <a:t>- Idea jää vaikka ihminen katoaisi.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0433313" y="8745707"/>
            <a:ext cx="4751218" cy="436940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fi-FI" sz="3600" u="sng">
                <a:solidFill>
                  <a:schemeClr val="bg1"/>
                </a:solidFill>
              </a:rPr>
              <a:t>Subjektiivinen idealismi:</a:t>
            </a:r>
          </a:p>
          <a:p>
            <a:r>
              <a:rPr lang="fi-FI">
                <a:solidFill>
                  <a:schemeClr val="bg1"/>
                </a:solidFill>
              </a:rPr>
              <a:t>-Todellisuus on riippuvainen</a:t>
            </a:r>
          </a:p>
          <a:p>
            <a:r>
              <a:rPr lang="fi-FI">
                <a:solidFill>
                  <a:schemeClr val="bg1"/>
                </a:solidFill>
              </a:rPr>
              <a:t> havaitsijasta.</a:t>
            </a:r>
          </a:p>
          <a:p>
            <a:r>
              <a:rPr lang="fi-FI">
                <a:solidFill>
                  <a:schemeClr val="bg1"/>
                </a:solidFill>
              </a:rPr>
              <a:t>-George </a:t>
            </a:r>
            <a:r>
              <a:rPr lang="fi-FI" err="1">
                <a:solidFill>
                  <a:schemeClr val="bg1"/>
                </a:solidFill>
              </a:rPr>
              <a:t>Berkeley</a:t>
            </a:r>
            <a:r>
              <a:rPr lang="fi-FI">
                <a:solidFill>
                  <a:schemeClr val="bg1"/>
                </a:solidFill>
              </a:rPr>
              <a:t>: ”Oleminen on havaituksi tulemista.”</a:t>
            </a:r>
          </a:p>
          <a:p>
            <a:r>
              <a:rPr lang="fi-FI">
                <a:solidFill>
                  <a:schemeClr val="bg1"/>
                </a:solidFill>
              </a:rPr>
              <a:t>-Kun lähdet luokasta, katoaako tuoli?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fi-FI">
                <a:solidFill>
                  <a:schemeClr val="bg1"/>
                </a:solidFill>
              </a:rPr>
              <a:t>ei, Jumala havaitsee sen!</a:t>
            </a:r>
          </a:p>
          <a:p>
            <a:endParaRPr lang="fi-FI">
              <a:solidFill>
                <a:schemeClr val="bg1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15329734" y="11424474"/>
            <a:ext cx="7848110" cy="1953868"/>
          </a:xfrm>
          <a:prstGeom prst="rect">
            <a:avLst/>
          </a:prstGeom>
          <a:solidFill>
            <a:srgbClr val="CC0099"/>
          </a:solidFill>
        </p:spPr>
        <p:txBody>
          <a:bodyPr wrap="none" rtlCol="0">
            <a:spAutoFit/>
          </a:bodyPr>
          <a:lstStyle/>
          <a:p>
            <a:r>
              <a:rPr lang="fi-FI" b="1">
                <a:solidFill>
                  <a:schemeClr val="bg1"/>
                </a:solidFill>
              </a:rPr>
              <a:t>Äärimmillään SOLIPSISMIA: vain minä!</a:t>
            </a:r>
          </a:p>
          <a:p>
            <a:pPr marL="457200" indent="-457200">
              <a:buFontTx/>
              <a:buChar char="-"/>
            </a:pPr>
            <a:r>
              <a:rPr lang="fi-FI" b="1">
                <a:solidFill>
                  <a:schemeClr val="bg1"/>
                </a:solidFill>
              </a:rPr>
              <a:t>Todellisuus on vain omassa tajunnassa!</a:t>
            </a:r>
          </a:p>
          <a:p>
            <a:pPr marL="457200" indent="-457200">
              <a:buFontTx/>
              <a:buChar char="-"/>
            </a:pPr>
            <a:r>
              <a:rPr lang="fi-FI" b="1">
                <a:solidFill>
                  <a:schemeClr val="bg1"/>
                </a:solidFill>
              </a:rPr>
              <a:t>Esim. uni</a:t>
            </a:r>
          </a:p>
          <a:p>
            <a:pPr marL="457200" indent="-457200">
              <a:buFontTx/>
              <a:buChar char="-"/>
            </a:pPr>
            <a:r>
              <a:rPr lang="fi-FI" b="1">
                <a:solidFill>
                  <a:schemeClr val="bg1"/>
                </a:solidFill>
              </a:rPr>
              <a:t>Vastaväite: yhteisiä kokemuksia on varmasti!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62300" y="9600360"/>
            <a:ext cx="6165669" cy="33500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err="1">
                <a:solidFill>
                  <a:schemeClr val="bg1"/>
                </a:solidFill>
              </a:rPr>
              <a:t>Kartesiolainen</a:t>
            </a:r>
            <a:r>
              <a:rPr lang="fi-FI">
                <a:solidFill>
                  <a:schemeClr val="bg1"/>
                </a:solidFill>
              </a:rPr>
              <a:t> dualismi</a:t>
            </a:r>
          </a:p>
          <a:p>
            <a:r>
              <a:rPr lang="fi-FI">
                <a:solidFill>
                  <a:schemeClr val="bg1"/>
                </a:solidFill>
              </a:rPr>
              <a:t>-Descartes: sielu ja ruumis voivat olla molemmat, erillään toisistaan</a:t>
            </a:r>
          </a:p>
          <a:p>
            <a:r>
              <a:rPr lang="fi-FI">
                <a:solidFill>
                  <a:schemeClr val="bg1"/>
                </a:solidFill>
              </a:rPr>
              <a:t>HUOM! MIND BODY ONGELMA…</a:t>
            </a:r>
          </a:p>
          <a:p>
            <a:r>
              <a:rPr lang="fi-FI">
                <a:solidFill>
                  <a:schemeClr val="bg1"/>
                </a:solidFill>
              </a:rPr>
              <a:t>selvästi vuorovaikutusta on, </a:t>
            </a:r>
          </a:p>
          <a:p>
            <a:r>
              <a:rPr lang="fi-FI">
                <a:solidFill>
                  <a:schemeClr val="bg1"/>
                </a:solidFill>
              </a:rPr>
              <a:t>mutta miten?</a:t>
            </a:r>
          </a:p>
          <a:p>
            <a:r>
              <a:rPr lang="fi-FI">
                <a:solidFill>
                  <a:schemeClr val="bg1"/>
                </a:solidFill>
              </a:rPr>
              <a:t>(esim. psykosomaattiset oireet)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379073" y="3503069"/>
            <a:ext cx="3370891" cy="24192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i-FI">
                <a:solidFill>
                  <a:schemeClr val="bg1"/>
                </a:solidFill>
              </a:rPr>
              <a:t>Maailma voi koostua:</a:t>
            </a:r>
          </a:p>
          <a:p>
            <a:r>
              <a:rPr lang="fi-FI">
                <a:solidFill>
                  <a:schemeClr val="bg1"/>
                </a:solidFill>
              </a:rPr>
              <a:t>materialismin</a:t>
            </a:r>
          </a:p>
          <a:p>
            <a:r>
              <a:rPr lang="fi-FI">
                <a:solidFill>
                  <a:schemeClr val="bg1"/>
                </a:solidFill>
              </a:rPr>
              <a:t>idealismin ja kulttuurin tasosta</a:t>
            </a:r>
          </a:p>
        </p:txBody>
      </p:sp>
      <p:pic>
        <p:nvPicPr>
          <p:cNvPr id="14" name="Picture 2" descr="Image result for KOLM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9862" y="5320850"/>
            <a:ext cx="3424856" cy="3424857"/>
          </a:xfrm>
          <a:prstGeom prst="rect">
            <a:avLst/>
          </a:prstGeom>
          <a:noFill/>
        </p:spPr>
      </p:pic>
      <p:pic>
        <p:nvPicPr>
          <p:cNvPr id="1026" name="Picture 2" descr="aivosähkökäyrä | Papu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15" y="243225"/>
            <a:ext cx="3907370" cy="39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letko koskaan rakastunut toiveisiin ja unelmiin? - Mielen Ihme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039" y="8033574"/>
            <a:ext cx="5372100" cy="33909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9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EB63B-A6C8-4F10-8FBA-9398ABA72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3BEB63B-A6C8-4F10-8FBA-9398ABA72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E98ED-72EB-4CAC-8E58-BF6C30915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C7E98ED-72EB-4CAC-8E58-BF6C30915A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33135F-8881-4BE0-9E71-82D665C4F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A33135F-8881-4BE0-9E71-82D665C4F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B971F1-3334-40B7-B3D7-51C47FDAB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9B971F1-3334-40B7-B3D7-51C47FDAB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01F996-A8FB-4607-A5EA-311A7DDF0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A001F996-A8FB-4607-A5EA-311A7DDF0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65E083-3A47-474E-91CF-3ABFCF3CD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E465E083-3A47-474E-91CF-3ABFCF3CD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0BB3DD-5C70-43D9-B60E-A2AAC6F38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EE0BB3DD-5C70-43D9-B60E-A2AAC6F38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35F1A-8CD8-473C-A409-D47936269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C3B35F1A-8CD8-473C-A409-D47936269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A07E1B-CC5B-417E-B70A-D276FFA99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ABA07E1B-CC5B-417E-B70A-D276FFA99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6b080df9-d422-4e15-b43b-0ba7a8b09457"/>
    <ds:schemaRef ds:uri="eb72b648-3eb6-41aa-b4f2-3d22a76a65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6b080df9-d422-4e15-b43b-0ba7a8b09457"/>
    <ds:schemaRef ds:uri="eb72b648-3eb6-41aa-b4f2-3d22a76a65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Mukautettu</PresentationFormat>
  <Paragraphs>34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Symbol</vt:lpstr>
      <vt:lpstr>Office-teema</vt:lpstr>
      <vt:lpstr>14. Mitä on olemassa?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Heli Vuoriniemi</cp:lastModifiedBy>
  <cp:revision>48</cp:revision>
  <cp:lastPrinted>2017-11-30T08:45:33Z</cp:lastPrinted>
  <dcterms:created xsi:type="dcterms:W3CDTF">2020-05-05T09:10:38Z</dcterms:created>
  <dcterms:modified xsi:type="dcterms:W3CDTF">2024-05-20T08:23:11Z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