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5" r:id="rId5"/>
    <p:sldId id="260" r:id="rId6"/>
    <p:sldId id="267" r:id="rId7"/>
    <p:sldId id="259" r:id="rId8"/>
    <p:sldId id="262" r:id="rId9"/>
    <p:sldId id="261" r:id="rId10"/>
    <p:sldId id="264" r:id="rId11"/>
    <p:sldId id="271" r:id="rId12"/>
    <p:sldId id="273" r:id="rId13"/>
    <p:sldId id="268" r:id="rId14"/>
    <p:sldId id="274" r:id="rId15"/>
    <p:sldId id="269" r:id="rId16"/>
    <p:sldId id="270" r:id="rId17"/>
    <p:sldId id="272" r:id="rId18"/>
    <p:sldId id="266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2D9076-DEA3-671E-CD5D-C90A982C3910}" v="3" dt="2024-04-19T07:12:07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12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i Vuoriniemi" userId="S::heli.vuoriniemi@edu.petajavesi.fi::14eaa500-dbc5-48c4-9aa9-e4de908ee671" providerId="AD" clId="Web-{B7C1274E-8B66-40B7-BD36-EA442F9A7F63}"/>
    <pc:docChg chg="modSld">
      <pc:chgData name="Heli Vuoriniemi" userId="S::heli.vuoriniemi@edu.petajavesi.fi::14eaa500-dbc5-48c4-9aa9-e4de908ee671" providerId="AD" clId="Web-{B7C1274E-8B66-40B7-BD36-EA442F9A7F63}" dt="2023-03-28T16:01:19.549" v="20" actId="1076"/>
      <pc:docMkLst>
        <pc:docMk/>
      </pc:docMkLst>
      <pc:sldChg chg="modSp">
        <pc:chgData name="Heli Vuoriniemi" userId="S::heli.vuoriniemi@edu.petajavesi.fi::14eaa500-dbc5-48c4-9aa9-e4de908ee671" providerId="AD" clId="Web-{B7C1274E-8B66-40B7-BD36-EA442F9A7F63}" dt="2023-03-28T16:01:19.549" v="20" actId="1076"/>
        <pc:sldMkLst>
          <pc:docMk/>
          <pc:sldMk cId="240318266" sldId="271"/>
        </pc:sldMkLst>
        <pc:spChg chg="mod">
          <ac:chgData name="Heli Vuoriniemi" userId="S::heli.vuoriniemi@edu.petajavesi.fi::14eaa500-dbc5-48c4-9aa9-e4de908ee671" providerId="AD" clId="Web-{B7C1274E-8B66-40B7-BD36-EA442F9A7F63}" dt="2023-03-28T16:01:16.736" v="19" actId="1076"/>
          <ac:spMkLst>
            <pc:docMk/>
            <pc:sldMk cId="240318266" sldId="271"/>
            <ac:spMk id="2" creationId="{CE06F9B1-BAA5-4C53-A4FA-E5F0308BBCFB}"/>
          </ac:spMkLst>
        </pc:spChg>
        <pc:spChg chg="mod">
          <ac:chgData name="Heli Vuoriniemi" userId="S::heli.vuoriniemi@edu.petajavesi.fi::14eaa500-dbc5-48c4-9aa9-e4de908ee671" providerId="AD" clId="Web-{B7C1274E-8B66-40B7-BD36-EA442F9A7F63}" dt="2023-03-28T16:01:12.111" v="18" actId="1076"/>
          <ac:spMkLst>
            <pc:docMk/>
            <pc:sldMk cId="240318266" sldId="271"/>
            <ac:spMk id="3" creationId="{AFAC2EEA-1BCA-4373-8D37-533E4DB8ABCC}"/>
          </ac:spMkLst>
        </pc:spChg>
        <pc:picChg chg="mod">
          <ac:chgData name="Heli Vuoriniemi" userId="S::heli.vuoriniemi@edu.petajavesi.fi::14eaa500-dbc5-48c4-9aa9-e4de908ee671" providerId="AD" clId="Web-{B7C1274E-8B66-40B7-BD36-EA442F9A7F63}" dt="2023-03-28T16:01:19.549" v="20" actId="1076"/>
          <ac:picMkLst>
            <pc:docMk/>
            <pc:sldMk cId="240318266" sldId="271"/>
            <ac:picMk id="6" creationId="{00000000-0000-0000-0000-000000000000}"/>
          </ac:picMkLst>
        </pc:picChg>
      </pc:sldChg>
    </pc:docChg>
  </pc:docChgLst>
  <pc:docChgLst>
    <pc:chgData name="Heli Vuoriniemi" userId="S::heli.vuoriniemi@edu.petajavesi.fi::14eaa500-dbc5-48c4-9aa9-e4de908ee671" providerId="AD" clId="Web-{204A95B7-4BBF-B29B-EA96-B32C71DA8773}"/>
    <pc:docChg chg="sldOrd">
      <pc:chgData name="Heli Vuoriniemi" userId="S::heli.vuoriniemi@edu.petajavesi.fi::14eaa500-dbc5-48c4-9aa9-e4de908ee671" providerId="AD" clId="Web-{204A95B7-4BBF-B29B-EA96-B32C71DA8773}" dt="2023-09-24T18:13:52.220" v="1"/>
      <pc:docMkLst>
        <pc:docMk/>
      </pc:docMkLst>
      <pc:sldChg chg="ord">
        <pc:chgData name="Heli Vuoriniemi" userId="S::heli.vuoriniemi@edu.petajavesi.fi::14eaa500-dbc5-48c4-9aa9-e4de908ee671" providerId="AD" clId="Web-{204A95B7-4BBF-B29B-EA96-B32C71DA8773}" dt="2023-09-24T18:13:52.220" v="1"/>
        <pc:sldMkLst>
          <pc:docMk/>
          <pc:sldMk cId="1966887260" sldId="270"/>
        </pc:sldMkLst>
      </pc:sldChg>
    </pc:docChg>
  </pc:docChgLst>
  <pc:docChgLst>
    <pc:chgData name="Heli Vuoriniemi" userId="S::heli.vuoriniemi@edu.petajavesi.fi::14eaa500-dbc5-48c4-9aa9-e4de908ee671" providerId="AD" clId="Web-{072D9076-DEA3-671E-CD5D-C90A982C3910}"/>
    <pc:docChg chg="modSld">
      <pc:chgData name="Heli Vuoriniemi" userId="S::heli.vuoriniemi@edu.petajavesi.fi::14eaa500-dbc5-48c4-9aa9-e4de908ee671" providerId="AD" clId="Web-{072D9076-DEA3-671E-CD5D-C90A982C3910}" dt="2024-04-19T07:12:07.301" v="2" actId="1076"/>
      <pc:docMkLst>
        <pc:docMk/>
      </pc:docMkLst>
      <pc:sldChg chg="modSp">
        <pc:chgData name="Heli Vuoriniemi" userId="S::heli.vuoriniemi@edu.petajavesi.fi::14eaa500-dbc5-48c4-9aa9-e4de908ee671" providerId="AD" clId="Web-{072D9076-DEA3-671E-CD5D-C90A982C3910}" dt="2024-04-19T07:12:07.301" v="2" actId="1076"/>
        <pc:sldMkLst>
          <pc:docMk/>
          <pc:sldMk cId="782385677" sldId="256"/>
        </pc:sldMkLst>
        <pc:spChg chg="mod">
          <ac:chgData name="Heli Vuoriniemi" userId="S::heli.vuoriniemi@edu.petajavesi.fi::14eaa500-dbc5-48c4-9aa9-e4de908ee671" providerId="AD" clId="Web-{072D9076-DEA3-671E-CD5D-C90A982C3910}" dt="2024-04-19T07:12:07.301" v="2" actId="1076"/>
          <ac:spMkLst>
            <pc:docMk/>
            <pc:sldMk cId="782385677" sldId="256"/>
            <ac:spMk id="2" creationId="{00000000-0000-0000-0000-000000000000}"/>
          </ac:spMkLst>
        </pc:spChg>
        <pc:spChg chg="mod">
          <ac:chgData name="Heli Vuoriniemi" userId="S::heli.vuoriniemi@edu.petajavesi.fi::14eaa500-dbc5-48c4-9aa9-e4de908ee671" providerId="AD" clId="Web-{072D9076-DEA3-671E-CD5D-C90A982C3910}" dt="2024-04-19T07:12:01.113" v="1" actId="14100"/>
          <ac:spMkLst>
            <pc:docMk/>
            <pc:sldMk cId="782385677" sldId="256"/>
            <ac:spMk id="3" creationId="{00000000-0000-0000-0000-000000000000}"/>
          </ac:spMkLst>
        </pc:spChg>
        <pc:spChg chg="mod">
          <ac:chgData name="Heli Vuoriniemi" userId="S::heli.vuoriniemi@edu.petajavesi.fi::14eaa500-dbc5-48c4-9aa9-e4de908ee671" providerId="AD" clId="Web-{072D9076-DEA3-671E-CD5D-C90A982C3910}" dt="2024-04-19T07:11:54.707" v="0" actId="1076"/>
          <ac:spMkLst>
            <pc:docMk/>
            <pc:sldMk cId="782385677" sldId="256"/>
            <ac:spMk id="4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CFD459-255C-4DBF-825C-307E8F22F9ED}" type="doc">
      <dgm:prSet loTypeId="urn:microsoft.com/office/officeart/2005/8/layout/venn3" loCatId="relationship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fi-FI"/>
        </a:p>
      </dgm:t>
    </dgm:pt>
    <dgm:pt modelId="{812CF7ED-8A38-49B7-8FE1-3286B013EC74}">
      <dgm:prSet phldrT="[Teksti]"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ENSIMMÄINEN FILOSOFIA</a:t>
          </a:r>
          <a:endParaRPr lang="fi-FI" dirty="0"/>
        </a:p>
      </dgm:t>
    </dgm:pt>
    <dgm:pt modelId="{1F954EAD-B886-4495-8F38-DA2AD409D35C}" type="parTrans" cxnId="{E24B7879-BA4B-4CA9-9996-BC9C2404E079}">
      <dgm:prSet/>
      <dgm:spPr/>
      <dgm:t>
        <a:bodyPr/>
        <a:lstStyle/>
        <a:p>
          <a:endParaRPr lang="fi-FI"/>
        </a:p>
      </dgm:t>
    </dgm:pt>
    <dgm:pt modelId="{4DAA26C0-A6E0-4364-AB7E-47C0EB25FCF7}" type="sibTrans" cxnId="{E24B7879-BA4B-4CA9-9996-BC9C2404E079}">
      <dgm:prSet/>
      <dgm:spPr/>
      <dgm:t>
        <a:bodyPr/>
        <a:lstStyle/>
        <a:p>
          <a:endParaRPr lang="fi-FI"/>
        </a:p>
      </dgm:t>
    </dgm:pt>
    <dgm:pt modelId="{D3935B25-817A-406D-A537-ED9CE13AD26F}">
      <dgm:prSet phldrT="[Teksti]" phldr="0"/>
      <dgm:spPr/>
      <dgm:t>
        <a:bodyPr/>
        <a:lstStyle/>
        <a:p>
          <a:r>
            <a:rPr lang="fi-FI" dirty="0">
              <a:latin typeface="Calibri Light" panose="020F0302020204030204"/>
            </a:rPr>
            <a:t>METAFYSIIKKA</a:t>
          </a:r>
          <a:endParaRPr lang="fi-FI" dirty="0"/>
        </a:p>
      </dgm:t>
    </dgm:pt>
    <dgm:pt modelId="{64383BA8-A6F7-4A04-81FA-76D1091CFDAF}" type="parTrans" cxnId="{CA8455F8-4E5B-4E01-B51A-8B7F426727FD}">
      <dgm:prSet/>
      <dgm:spPr/>
      <dgm:t>
        <a:bodyPr/>
        <a:lstStyle/>
        <a:p>
          <a:endParaRPr lang="fi-FI"/>
        </a:p>
      </dgm:t>
    </dgm:pt>
    <dgm:pt modelId="{FACDE58D-EA2D-4ECA-80A2-4815F97ADB10}" type="sibTrans" cxnId="{CA8455F8-4E5B-4E01-B51A-8B7F426727FD}">
      <dgm:prSet/>
      <dgm:spPr/>
      <dgm:t>
        <a:bodyPr/>
        <a:lstStyle/>
        <a:p>
          <a:endParaRPr lang="fi-FI"/>
        </a:p>
      </dgm:t>
    </dgm:pt>
    <dgm:pt modelId="{CA9F1488-A6A9-41A6-854C-13F09EDB6112}">
      <dgm:prSet phldrT="[Teksti]" phldr="0"/>
      <dgm:spPr/>
      <dgm:t>
        <a:bodyPr/>
        <a:lstStyle/>
        <a:p>
          <a:r>
            <a:rPr lang="fi-FI" dirty="0">
              <a:latin typeface="Calibri Light" panose="020F0302020204030204"/>
            </a:rPr>
            <a:t>ONTOLOGIA</a:t>
          </a:r>
          <a:endParaRPr lang="fi-FI" dirty="0"/>
        </a:p>
      </dgm:t>
    </dgm:pt>
    <dgm:pt modelId="{87016EAC-C492-4698-AC8D-79855DBD86F4}" type="parTrans" cxnId="{1AEF5FC3-A08C-4A7C-AEC1-20D35C771EF4}">
      <dgm:prSet/>
      <dgm:spPr/>
      <dgm:t>
        <a:bodyPr/>
        <a:lstStyle/>
        <a:p>
          <a:endParaRPr lang="fi-FI"/>
        </a:p>
      </dgm:t>
    </dgm:pt>
    <dgm:pt modelId="{FB87E606-DD26-409C-BC4D-4F77C0E0ECA0}" type="sibTrans" cxnId="{1AEF5FC3-A08C-4A7C-AEC1-20D35C771EF4}">
      <dgm:prSet/>
      <dgm:spPr/>
      <dgm:t>
        <a:bodyPr/>
        <a:lstStyle/>
        <a:p>
          <a:endParaRPr lang="fi-FI"/>
        </a:p>
      </dgm:t>
    </dgm:pt>
    <dgm:pt modelId="{BFB19E73-965C-4CCF-8C5C-84BBA748F34B}">
      <dgm:prSet phldrT="[Teksti]"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MITÄ ON OLEMASSA? MITEN ON OLEMASSA?</a:t>
          </a:r>
          <a:endParaRPr lang="fi-FI" dirty="0"/>
        </a:p>
      </dgm:t>
    </dgm:pt>
    <dgm:pt modelId="{5BC17951-F668-4446-B4A7-E614B47F2913}" type="parTrans" cxnId="{E5522B15-BD1D-4C51-B35D-4000365B4719}">
      <dgm:prSet/>
      <dgm:spPr/>
      <dgm:t>
        <a:bodyPr/>
        <a:lstStyle/>
        <a:p>
          <a:endParaRPr lang="fi-FI"/>
        </a:p>
      </dgm:t>
    </dgm:pt>
    <dgm:pt modelId="{83BB8E97-1AD6-4875-BEA9-89610AB4A71C}" type="sibTrans" cxnId="{E5522B15-BD1D-4C51-B35D-4000365B4719}">
      <dgm:prSet/>
      <dgm:spPr/>
      <dgm:t>
        <a:bodyPr/>
        <a:lstStyle/>
        <a:p>
          <a:endParaRPr lang="fi-FI"/>
        </a:p>
      </dgm:t>
    </dgm:pt>
    <dgm:pt modelId="{BD2E8EAE-9D96-430C-91FD-1BFF05B6B0A0}" type="pres">
      <dgm:prSet presAssocID="{A7CFD459-255C-4DBF-825C-307E8F22F9ED}" presName="Name0" presStyleCnt="0">
        <dgm:presLayoutVars>
          <dgm:dir/>
          <dgm:resizeHandles val="exact"/>
        </dgm:presLayoutVars>
      </dgm:prSet>
      <dgm:spPr/>
    </dgm:pt>
    <dgm:pt modelId="{834292D7-9700-4666-91A4-FE4D5BD1D2B1}" type="pres">
      <dgm:prSet presAssocID="{812CF7ED-8A38-49B7-8FE1-3286B013EC74}" presName="Name5" presStyleLbl="vennNode1" presStyleIdx="0" presStyleCnt="4" custLinFactX="55647" custLinFactNeighborX="100000" custLinFactNeighborY="2536">
        <dgm:presLayoutVars>
          <dgm:bulletEnabled val="1"/>
        </dgm:presLayoutVars>
      </dgm:prSet>
      <dgm:spPr/>
    </dgm:pt>
    <dgm:pt modelId="{28F84117-BC0B-4A60-BD26-0DB1F94A126A}" type="pres">
      <dgm:prSet presAssocID="{4DAA26C0-A6E0-4364-AB7E-47C0EB25FCF7}" presName="space" presStyleCnt="0"/>
      <dgm:spPr/>
    </dgm:pt>
    <dgm:pt modelId="{017B3798-8703-4C04-A91A-953281A3FF6A}" type="pres">
      <dgm:prSet presAssocID="{D3935B25-817A-406D-A537-ED9CE13AD26F}" presName="Name5" presStyleLbl="vennNode1" presStyleIdx="1" presStyleCnt="4" custLinFactX="-60100" custLinFactNeighborX="-100000" custLinFactNeighborY="525">
        <dgm:presLayoutVars>
          <dgm:bulletEnabled val="1"/>
        </dgm:presLayoutVars>
      </dgm:prSet>
      <dgm:spPr/>
    </dgm:pt>
    <dgm:pt modelId="{AAC0D56B-8A05-40A3-B382-67E93062A3CC}" type="pres">
      <dgm:prSet presAssocID="{FACDE58D-EA2D-4ECA-80A2-4815F97ADB10}" presName="space" presStyleCnt="0"/>
      <dgm:spPr/>
    </dgm:pt>
    <dgm:pt modelId="{92E81826-77CB-4E61-8E26-143BC3D19A31}" type="pres">
      <dgm:prSet presAssocID="{CA9F1488-A6A9-41A6-854C-13F09EDB6112}" presName="Name5" presStyleLbl="vennNode1" presStyleIdx="2" presStyleCnt="4">
        <dgm:presLayoutVars>
          <dgm:bulletEnabled val="1"/>
        </dgm:presLayoutVars>
      </dgm:prSet>
      <dgm:spPr/>
    </dgm:pt>
    <dgm:pt modelId="{30C52183-2712-42CB-BD60-39137651AE53}" type="pres">
      <dgm:prSet presAssocID="{FB87E606-DD26-409C-BC4D-4F77C0E0ECA0}" presName="space" presStyleCnt="0"/>
      <dgm:spPr/>
    </dgm:pt>
    <dgm:pt modelId="{39F9487C-7A76-4871-AC19-A83BC2248B68}" type="pres">
      <dgm:prSet presAssocID="{BFB19E73-965C-4CCF-8C5C-84BBA748F34B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E5522B15-BD1D-4C51-B35D-4000365B4719}" srcId="{A7CFD459-255C-4DBF-825C-307E8F22F9ED}" destId="{BFB19E73-965C-4CCF-8C5C-84BBA748F34B}" srcOrd="3" destOrd="0" parTransId="{5BC17951-F668-4446-B4A7-E614B47F2913}" sibTransId="{83BB8E97-1AD6-4875-BEA9-89610AB4A71C}"/>
    <dgm:cxn modelId="{D82ECE3D-B6A5-493A-8DF2-D7FE70AAD4EB}" type="presOf" srcId="{BFB19E73-965C-4CCF-8C5C-84BBA748F34B}" destId="{39F9487C-7A76-4871-AC19-A83BC2248B68}" srcOrd="0" destOrd="0" presId="urn:microsoft.com/office/officeart/2005/8/layout/venn3"/>
    <dgm:cxn modelId="{E24B7879-BA4B-4CA9-9996-BC9C2404E079}" srcId="{A7CFD459-255C-4DBF-825C-307E8F22F9ED}" destId="{812CF7ED-8A38-49B7-8FE1-3286B013EC74}" srcOrd="0" destOrd="0" parTransId="{1F954EAD-B886-4495-8F38-DA2AD409D35C}" sibTransId="{4DAA26C0-A6E0-4364-AB7E-47C0EB25FCF7}"/>
    <dgm:cxn modelId="{CEF62586-8AEF-4F7A-BEAC-A6EE96CBBC07}" type="presOf" srcId="{D3935B25-817A-406D-A537-ED9CE13AD26F}" destId="{017B3798-8703-4C04-A91A-953281A3FF6A}" srcOrd="0" destOrd="0" presId="urn:microsoft.com/office/officeart/2005/8/layout/venn3"/>
    <dgm:cxn modelId="{60FC5895-4967-4821-A416-378BB8655073}" type="presOf" srcId="{CA9F1488-A6A9-41A6-854C-13F09EDB6112}" destId="{92E81826-77CB-4E61-8E26-143BC3D19A31}" srcOrd="0" destOrd="0" presId="urn:microsoft.com/office/officeart/2005/8/layout/venn3"/>
    <dgm:cxn modelId="{15F6DC97-D219-40DA-A9D1-126252BD58E2}" type="presOf" srcId="{812CF7ED-8A38-49B7-8FE1-3286B013EC74}" destId="{834292D7-9700-4666-91A4-FE4D5BD1D2B1}" srcOrd="0" destOrd="0" presId="urn:microsoft.com/office/officeart/2005/8/layout/venn3"/>
    <dgm:cxn modelId="{BDE9BDBD-578F-455B-9C85-37224D315346}" type="presOf" srcId="{A7CFD459-255C-4DBF-825C-307E8F22F9ED}" destId="{BD2E8EAE-9D96-430C-91FD-1BFF05B6B0A0}" srcOrd="0" destOrd="0" presId="urn:microsoft.com/office/officeart/2005/8/layout/venn3"/>
    <dgm:cxn modelId="{1AEF5FC3-A08C-4A7C-AEC1-20D35C771EF4}" srcId="{A7CFD459-255C-4DBF-825C-307E8F22F9ED}" destId="{CA9F1488-A6A9-41A6-854C-13F09EDB6112}" srcOrd="2" destOrd="0" parTransId="{87016EAC-C492-4698-AC8D-79855DBD86F4}" sibTransId="{FB87E606-DD26-409C-BC4D-4F77C0E0ECA0}"/>
    <dgm:cxn modelId="{CA8455F8-4E5B-4E01-B51A-8B7F426727FD}" srcId="{A7CFD459-255C-4DBF-825C-307E8F22F9ED}" destId="{D3935B25-817A-406D-A537-ED9CE13AD26F}" srcOrd="1" destOrd="0" parTransId="{64383BA8-A6F7-4A04-81FA-76D1091CFDAF}" sibTransId="{FACDE58D-EA2D-4ECA-80A2-4815F97ADB10}"/>
    <dgm:cxn modelId="{05FF0393-8120-4D7F-8C2D-0086FD2FAC84}" type="presParOf" srcId="{BD2E8EAE-9D96-430C-91FD-1BFF05B6B0A0}" destId="{834292D7-9700-4666-91A4-FE4D5BD1D2B1}" srcOrd="0" destOrd="0" presId="urn:microsoft.com/office/officeart/2005/8/layout/venn3"/>
    <dgm:cxn modelId="{9151DF3A-5C66-4C71-966A-CC6152C803B3}" type="presParOf" srcId="{BD2E8EAE-9D96-430C-91FD-1BFF05B6B0A0}" destId="{28F84117-BC0B-4A60-BD26-0DB1F94A126A}" srcOrd="1" destOrd="0" presId="urn:microsoft.com/office/officeart/2005/8/layout/venn3"/>
    <dgm:cxn modelId="{C6D6474F-CAF4-45F4-B867-8E5BFC5ABB66}" type="presParOf" srcId="{BD2E8EAE-9D96-430C-91FD-1BFF05B6B0A0}" destId="{017B3798-8703-4C04-A91A-953281A3FF6A}" srcOrd="2" destOrd="0" presId="urn:microsoft.com/office/officeart/2005/8/layout/venn3"/>
    <dgm:cxn modelId="{A941025C-05F5-4246-8C74-686373B3BC3A}" type="presParOf" srcId="{BD2E8EAE-9D96-430C-91FD-1BFF05B6B0A0}" destId="{AAC0D56B-8A05-40A3-B382-67E93062A3CC}" srcOrd="3" destOrd="0" presId="urn:microsoft.com/office/officeart/2005/8/layout/venn3"/>
    <dgm:cxn modelId="{380F393C-79A7-4D76-877F-EFF69EAAF719}" type="presParOf" srcId="{BD2E8EAE-9D96-430C-91FD-1BFF05B6B0A0}" destId="{92E81826-77CB-4E61-8E26-143BC3D19A31}" srcOrd="4" destOrd="0" presId="urn:microsoft.com/office/officeart/2005/8/layout/venn3"/>
    <dgm:cxn modelId="{F63D5204-BB7D-4228-8C5B-4E6D2B63987F}" type="presParOf" srcId="{BD2E8EAE-9D96-430C-91FD-1BFF05B6B0A0}" destId="{30C52183-2712-42CB-BD60-39137651AE53}" srcOrd="5" destOrd="0" presId="urn:microsoft.com/office/officeart/2005/8/layout/venn3"/>
    <dgm:cxn modelId="{26D593F1-3A14-44CC-90DA-8F8292029D22}" type="presParOf" srcId="{BD2E8EAE-9D96-430C-91FD-1BFF05B6B0A0}" destId="{39F9487C-7A76-4871-AC19-A83BC2248B68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A97485-75B4-4FE1-BCB2-5284B8E49D67}" type="doc">
      <dgm:prSet loTypeId="urn:microsoft.com/office/officeart/2005/8/layout/hList3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fi-FI"/>
        </a:p>
      </dgm:t>
    </dgm:pt>
    <dgm:pt modelId="{21486B93-B820-4983-86B7-12672E236008}">
      <dgm:prSet phldrT="[Teksti]"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METAFYSIIKAN ELI ONTOLOGIAN KYSYMYKSIÄ</a:t>
          </a:r>
          <a:endParaRPr lang="fi-FI" dirty="0"/>
        </a:p>
      </dgm:t>
    </dgm:pt>
    <dgm:pt modelId="{84EDC21D-EBAE-4549-8E56-E48AAE2700C9}" type="parTrans" cxnId="{0BCD9035-F5E1-460C-B180-3EC15E46CD40}">
      <dgm:prSet/>
      <dgm:spPr/>
      <dgm:t>
        <a:bodyPr/>
        <a:lstStyle/>
        <a:p>
          <a:endParaRPr lang="fi-FI"/>
        </a:p>
      </dgm:t>
    </dgm:pt>
    <dgm:pt modelId="{E22E0319-2CE9-45F2-B93D-02ED07793590}" type="sibTrans" cxnId="{0BCD9035-F5E1-460C-B180-3EC15E46CD40}">
      <dgm:prSet/>
      <dgm:spPr/>
      <dgm:t>
        <a:bodyPr/>
        <a:lstStyle/>
        <a:p>
          <a:endParaRPr lang="fi-FI"/>
        </a:p>
      </dgm:t>
    </dgm:pt>
    <dgm:pt modelId="{648812E0-3894-4064-9B6F-ED76D52D3B2E}">
      <dgm:prSet phldrT="[Teksti]"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Onko todellisuus pohjimmiltaan aineellista/materiaa vai henkistä/idealistista?</a:t>
          </a:r>
          <a:endParaRPr lang="fi-FI" dirty="0"/>
        </a:p>
      </dgm:t>
    </dgm:pt>
    <dgm:pt modelId="{0480A8F9-DDDA-4450-AC93-B31075D5BC61}" type="parTrans" cxnId="{74AF2E06-E8B2-464E-B978-3B172384A98E}">
      <dgm:prSet/>
      <dgm:spPr/>
      <dgm:t>
        <a:bodyPr/>
        <a:lstStyle/>
        <a:p>
          <a:endParaRPr lang="fi-FI"/>
        </a:p>
      </dgm:t>
    </dgm:pt>
    <dgm:pt modelId="{EF8BF2DC-88A5-401C-A8D2-0D93777EB1FC}" type="sibTrans" cxnId="{74AF2E06-E8B2-464E-B978-3B172384A98E}">
      <dgm:prSet/>
      <dgm:spPr/>
      <dgm:t>
        <a:bodyPr/>
        <a:lstStyle/>
        <a:p>
          <a:endParaRPr lang="fi-FI"/>
        </a:p>
      </dgm:t>
    </dgm:pt>
    <dgm:pt modelId="{5D0CBF02-AE4D-4D0F-80E8-27865A120554}">
      <dgm:prSet phldrT="[Teksti]"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Onko todellisuus havaitsijan mielestä riippumatonta?</a:t>
          </a:r>
          <a:endParaRPr lang="fi-FI" dirty="0"/>
        </a:p>
      </dgm:t>
    </dgm:pt>
    <dgm:pt modelId="{6F54DA01-457E-4178-B54C-0E8727C05E66}" type="parTrans" cxnId="{540EC3DA-1510-4141-87E6-6CA3BB743B31}">
      <dgm:prSet/>
      <dgm:spPr/>
      <dgm:t>
        <a:bodyPr/>
        <a:lstStyle/>
        <a:p>
          <a:endParaRPr lang="fi-FI"/>
        </a:p>
      </dgm:t>
    </dgm:pt>
    <dgm:pt modelId="{174A5B3D-5C28-4E5A-B75B-3608F22074E3}" type="sibTrans" cxnId="{540EC3DA-1510-4141-87E6-6CA3BB743B31}">
      <dgm:prSet/>
      <dgm:spPr/>
      <dgm:t>
        <a:bodyPr/>
        <a:lstStyle/>
        <a:p>
          <a:endParaRPr lang="fi-FI"/>
        </a:p>
      </dgm:t>
    </dgm:pt>
    <dgm:pt modelId="{06F48027-618B-47CD-B04A-487C56158C79}">
      <dgm:prSet phldrT="[Teksti]"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Onko kaikki syiden ja seurausten väistämätöntä ketjua? Vai onko sattumalla ja vapaalla tahdolla osuutta?</a:t>
          </a:r>
          <a:endParaRPr lang="fi-FI" dirty="0"/>
        </a:p>
      </dgm:t>
    </dgm:pt>
    <dgm:pt modelId="{8453E840-6022-4286-8CE1-6EBD73348A8F}" type="parTrans" cxnId="{6D04A0F7-EF4D-400B-8E23-D4C89A0D6AA3}">
      <dgm:prSet/>
      <dgm:spPr/>
      <dgm:t>
        <a:bodyPr/>
        <a:lstStyle/>
        <a:p>
          <a:endParaRPr lang="fi-FI"/>
        </a:p>
      </dgm:t>
    </dgm:pt>
    <dgm:pt modelId="{4A3381A4-4876-4071-9581-EC904F04262E}" type="sibTrans" cxnId="{6D04A0F7-EF4D-400B-8E23-D4C89A0D6AA3}">
      <dgm:prSet/>
      <dgm:spPr/>
      <dgm:t>
        <a:bodyPr/>
        <a:lstStyle/>
        <a:p>
          <a:endParaRPr lang="fi-FI"/>
        </a:p>
      </dgm:t>
    </dgm:pt>
    <dgm:pt modelId="{68596CD4-D8DE-43FA-B7A6-AF078DA08195}" type="pres">
      <dgm:prSet presAssocID="{B2A97485-75B4-4FE1-BCB2-5284B8E49D67}" presName="composite" presStyleCnt="0">
        <dgm:presLayoutVars>
          <dgm:chMax val="1"/>
          <dgm:dir/>
          <dgm:resizeHandles val="exact"/>
        </dgm:presLayoutVars>
      </dgm:prSet>
      <dgm:spPr/>
    </dgm:pt>
    <dgm:pt modelId="{6CB1EE4E-FACC-4BF3-8506-EDA852B5736B}" type="pres">
      <dgm:prSet presAssocID="{21486B93-B820-4983-86B7-12672E236008}" presName="roof" presStyleLbl="dkBgShp" presStyleIdx="0" presStyleCnt="2"/>
      <dgm:spPr/>
    </dgm:pt>
    <dgm:pt modelId="{2AFB3B9E-3194-45AC-A4D0-9B6169B9EFB2}" type="pres">
      <dgm:prSet presAssocID="{21486B93-B820-4983-86B7-12672E236008}" presName="pillars" presStyleCnt="0"/>
      <dgm:spPr/>
    </dgm:pt>
    <dgm:pt modelId="{1BB9F8F7-8269-452E-AEB3-9D14B9B20BD1}" type="pres">
      <dgm:prSet presAssocID="{21486B93-B820-4983-86B7-12672E236008}" presName="pillar1" presStyleLbl="node1" presStyleIdx="0" presStyleCnt="3">
        <dgm:presLayoutVars>
          <dgm:bulletEnabled val="1"/>
        </dgm:presLayoutVars>
      </dgm:prSet>
      <dgm:spPr/>
    </dgm:pt>
    <dgm:pt modelId="{DBE5A3B1-7C00-4E68-89FD-84454B26B138}" type="pres">
      <dgm:prSet presAssocID="{5D0CBF02-AE4D-4D0F-80E8-27865A120554}" presName="pillarX" presStyleLbl="node1" presStyleIdx="1" presStyleCnt="3">
        <dgm:presLayoutVars>
          <dgm:bulletEnabled val="1"/>
        </dgm:presLayoutVars>
      </dgm:prSet>
      <dgm:spPr/>
    </dgm:pt>
    <dgm:pt modelId="{9B5E453F-5014-4A6A-A4EA-C7A72454D508}" type="pres">
      <dgm:prSet presAssocID="{06F48027-618B-47CD-B04A-487C56158C79}" presName="pillarX" presStyleLbl="node1" presStyleIdx="2" presStyleCnt="3">
        <dgm:presLayoutVars>
          <dgm:bulletEnabled val="1"/>
        </dgm:presLayoutVars>
      </dgm:prSet>
      <dgm:spPr/>
    </dgm:pt>
    <dgm:pt modelId="{4B4EEC1F-A694-4EF0-9856-0028D60B0A07}" type="pres">
      <dgm:prSet presAssocID="{21486B93-B820-4983-86B7-12672E236008}" presName="base" presStyleLbl="dkBgShp" presStyleIdx="1" presStyleCnt="2"/>
      <dgm:spPr/>
    </dgm:pt>
  </dgm:ptLst>
  <dgm:cxnLst>
    <dgm:cxn modelId="{74AF2E06-E8B2-464E-B978-3B172384A98E}" srcId="{21486B93-B820-4983-86B7-12672E236008}" destId="{648812E0-3894-4064-9B6F-ED76D52D3B2E}" srcOrd="0" destOrd="0" parTransId="{0480A8F9-DDDA-4450-AC93-B31075D5BC61}" sibTransId="{EF8BF2DC-88A5-401C-A8D2-0D93777EB1FC}"/>
    <dgm:cxn modelId="{4434A723-A8EF-47DF-8922-F08A2B90ECA9}" type="presOf" srcId="{5D0CBF02-AE4D-4D0F-80E8-27865A120554}" destId="{DBE5A3B1-7C00-4E68-89FD-84454B26B138}" srcOrd="0" destOrd="0" presId="urn:microsoft.com/office/officeart/2005/8/layout/hList3"/>
    <dgm:cxn modelId="{0BCD9035-F5E1-460C-B180-3EC15E46CD40}" srcId="{B2A97485-75B4-4FE1-BCB2-5284B8E49D67}" destId="{21486B93-B820-4983-86B7-12672E236008}" srcOrd="0" destOrd="0" parTransId="{84EDC21D-EBAE-4549-8E56-E48AAE2700C9}" sibTransId="{E22E0319-2CE9-45F2-B93D-02ED07793590}"/>
    <dgm:cxn modelId="{A23C4E5E-43B0-466C-A1AA-7A6D1D90D7EF}" type="presOf" srcId="{06F48027-618B-47CD-B04A-487C56158C79}" destId="{9B5E453F-5014-4A6A-A4EA-C7A72454D508}" srcOrd="0" destOrd="0" presId="urn:microsoft.com/office/officeart/2005/8/layout/hList3"/>
    <dgm:cxn modelId="{1BA0426B-A52A-4B29-A69D-6343864808B6}" type="presOf" srcId="{648812E0-3894-4064-9B6F-ED76D52D3B2E}" destId="{1BB9F8F7-8269-452E-AEB3-9D14B9B20BD1}" srcOrd="0" destOrd="0" presId="urn:microsoft.com/office/officeart/2005/8/layout/hList3"/>
    <dgm:cxn modelId="{5C5FD3B6-2B60-486D-B9FF-1B0420EB00E9}" type="presOf" srcId="{21486B93-B820-4983-86B7-12672E236008}" destId="{6CB1EE4E-FACC-4BF3-8506-EDA852B5736B}" srcOrd="0" destOrd="0" presId="urn:microsoft.com/office/officeart/2005/8/layout/hList3"/>
    <dgm:cxn modelId="{540EC3DA-1510-4141-87E6-6CA3BB743B31}" srcId="{21486B93-B820-4983-86B7-12672E236008}" destId="{5D0CBF02-AE4D-4D0F-80E8-27865A120554}" srcOrd="1" destOrd="0" parTransId="{6F54DA01-457E-4178-B54C-0E8727C05E66}" sibTransId="{174A5B3D-5C28-4E5A-B75B-3608F22074E3}"/>
    <dgm:cxn modelId="{B56368F2-D041-4DA1-836D-1AD23F98A00B}" type="presOf" srcId="{B2A97485-75B4-4FE1-BCB2-5284B8E49D67}" destId="{68596CD4-D8DE-43FA-B7A6-AF078DA08195}" srcOrd="0" destOrd="0" presId="urn:microsoft.com/office/officeart/2005/8/layout/hList3"/>
    <dgm:cxn modelId="{6D04A0F7-EF4D-400B-8E23-D4C89A0D6AA3}" srcId="{21486B93-B820-4983-86B7-12672E236008}" destId="{06F48027-618B-47CD-B04A-487C56158C79}" srcOrd="2" destOrd="0" parTransId="{8453E840-6022-4286-8CE1-6EBD73348A8F}" sibTransId="{4A3381A4-4876-4071-9581-EC904F04262E}"/>
    <dgm:cxn modelId="{77807CDE-6607-4CD8-8602-E4618AE2DF48}" type="presParOf" srcId="{68596CD4-D8DE-43FA-B7A6-AF078DA08195}" destId="{6CB1EE4E-FACC-4BF3-8506-EDA852B5736B}" srcOrd="0" destOrd="0" presId="urn:microsoft.com/office/officeart/2005/8/layout/hList3"/>
    <dgm:cxn modelId="{B9077CAF-D0AC-4E9A-8980-E972E52356DB}" type="presParOf" srcId="{68596CD4-D8DE-43FA-B7A6-AF078DA08195}" destId="{2AFB3B9E-3194-45AC-A4D0-9B6169B9EFB2}" srcOrd="1" destOrd="0" presId="urn:microsoft.com/office/officeart/2005/8/layout/hList3"/>
    <dgm:cxn modelId="{2CB096A3-75E9-497C-B8D4-CB3C25D91815}" type="presParOf" srcId="{2AFB3B9E-3194-45AC-A4D0-9B6169B9EFB2}" destId="{1BB9F8F7-8269-452E-AEB3-9D14B9B20BD1}" srcOrd="0" destOrd="0" presId="urn:microsoft.com/office/officeart/2005/8/layout/hList3"/>
    <dgm:cxn modelId="{2FA32965-C8F6-4D77-8411-BD4C1900AFDB}" type="presParOf" srcId="{2AFB3B9E-3194-45AC-A4D0-9B6169B9EFB2}" destId="{DBE5A3B1-7C00-4E68-89FD-84454B26B138}" srcOrd="1" destOrd="0" presId="urn:microsoft.com/office/officeart/2005/8/layout/hList3"/>
    <dgm:cxn modelId="{316CF6B0-63C6-4325-9001-C1221F1EBC10}" type="presParOf" srcId="{2AFB3B9E-3194-45AC-A4D0-9B6169B9EFB2}" destId="{9B5E453F-5014-4A6A-A4EA-C7A72454D508}" srcOrd="2" destOrd="0" presId="urn:microsoft.com/office/officeart/2005/8/layout/hList3"/>
    <dgm:cxn modelId="{76F58A88-8C7C-48D8-9011-08CD215CC4A9}" type="presParOf" srcId="{68596CD4-D8DE-43FA-B7A6-AF078DA08195}" destId="{4B4EEC1F-A694-4EF0-9856-0028D60B0A0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A97485-75B4-4FE1-BCB2-5284B8E49D67}" type="doc">
      <dgm:prSet loTypeId="urn:microsoft.com/office/officeart/2005/8/layout/hList3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fi-FI"/>
        </a:p>
      </dgm:t>
    </dgm:pt>
    <dgm:pt modelId="{21486B93-B820-4983-86B7-12672E236008}">
      <dgm:prSet phldrT="[Teksti]"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METAFYSIIKAN ELI ONTOLOGIAN KYSYMYKSIÄ</a:t>
          </a:r>
          <a:endParaRPr lang="fi-FI" dirty="0"/>
        </a:p>
      </dgm:t>
    </dgm:pt>
    <dgm:pt modelId="{84EDC21D-EBAE-4549-8E56-E48AAE2700C9}" type="parTrans" cxnId="{0BCD9035-F5E1-460C-B180-3EC15E46CD40}">
      <dgm:prSet/>
      <dgm:spPr/>
      <dgm:t>
        <a:bodyPr/>
        <a:lstStyle/>
        <a:p>
          <a:endParaRPr lang="fi-FI"/>
        </a:p>
      </dgm:t>
    </dgm:pt>
    <dgm:pt modelId="{E22E0319-2CE9-45F2-B93D-02ED07793590}" type="sibTrans" cxnId="{0BCD9035-F5E1-460C-B180-3EC15E46CD40}">
      <dgm:prSet/>
      <dgm:spPr/>
      <dgm:t>
        <a:bodyPr/>
        <a:lstStyle/>
        <a:p>
          <a:endParaRPr lang="fi-FI"/>
        </a:p>
      </dgm:t>
    </dgm:pt>
    <dgm:pt modelId="{648812E0-3894-4064-9B6F-ED76D52D3B2E}">
      <dgm:prSet phldrT="[Teksti]"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Onko todellisuus pohjimmiltaan aineellista/materiaa vai henkistä/idealistista?</a:t>
          </a:r>
          <a:endParaRPr lang="fi-FI" dirty="0"/>
        </a:p>
      </dgm:t>
    </dgm:pt>
    <dgm:pt modelId="{0480A8F9-DDDA-4450-AC93-B31075D5BC61}" type="parTrans" cxnId="{74AF2E06-E8B2-464E-B978-3B172384A98E}">
      <dgm:prSet/>
      <dgm:spPr/>
      <dgm:t>
        <a:bodyPr/>
        <a:lstStyle/>
        <a:p>
          <a:endParaRPr lang="fi-FI"/>
        </a:p>
      </dgm:t>
    </dgm:pt>
    <dgm:pt modelId="{EF8BF2DC-88A5-401C-A8D2-0D93777EB1FC}" type="sibTrans" cxnId="{74AF2E06-E8B2-464E-B978-3B172384A98E}">
      <dgm:prSet/>
      <dgm:spPr/>
      <dgm:t>
        <a:bodyPr/>
        <a:lstStyle/>
        <a:p>
          <a:endParaRPr lang="fi-FI"/>
        </a:p>
      </dgm:t>
    </dgm:pt>
    <dgm:pt modelId="{5D0CBF02-AE4D-4D0F-80E8-27865A120554}">
      <dgm:prSet phldrT="[Teksti]"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Onko todellisuus havaitsijan mielestä riippumatonta?</a:t>
          </a:r>
          <a:endParaRPr lang="fi-FI" dirty="0"/>
        </a:p>
      </dgm:t>
    </dgm:pt>
    <dgm:pt modelId="{6F54DA01-457E-4178-B54C-0E8727C05E66}" type="parTrans" cxnId="{540EC3DA-1510-4141-87E6-6CA3BB743B31}">
      <dgm:prSet/>
      <dgm:spPr/>
      <dgm:t>
        <a:bodyPr/>
        <a:lstStyle/>
        <a:p>
          <a:endParaRPr lang="fi-FI"/>
        </a:p>
      </dgm:t>
    </dgm:pt>
    <dgm:pt modelId="{174A5B3D-5C28-4E5A-B75B-3608F22074E3}" type="sibTrans" cxnId="{540EC3DA-1510-4141-87E6-6CA3BB743B31}">
      <dgm:prSet/>
      <dgm:spPr/>
      <dgm:t>
        <a:bodyPr/>
        <a:lstStyle/>
        <a:p>
          <a:endParaRPr lang="fi-FI"/>
        </a:p>
      </dgm:t>
    </dgm:pt>
    <dgm:pt modelId="{06F48027-618B-47CD-B04A-487C56158C79}">
      <dgm:prSet phldrT="[Teksti]"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Onko kaikki syiden ja seurausten väistämätöntä ketjua? Vai onko sattumalla ja vapaalla tahdolla osuutta?</a:t>
          </a:r>
          <a:endParaRPr lang="fi-FI" dirty="0"/>
        </a:p>
      </dgm:t>
    </dgm:pt>
    <dgm:pt modelId="{8453E840-6022-4286-8CE1-6EBD73348A8F}" type="parTrans" cxnId="{6D04A0F7-EF4D-400B-8E23-D4C89A0D6AA3}">
      <dgm:prSet/>
      <dgm:spPr/>
      <dgm:t>
        <a:bodyPr/>
        <a:lstStyle/>
        <a:p>
          <a:endParaRPr lang="fi-FI"/>
        </a:p>
      </dgm:t>
    </dgm:pt>
    <dgm:pt modelId="{4A3381A4-4876-4071-9581-EC904F04262E}" type="sibTrans" cxnId="{6D04A0F7-EF4D-400B-8E23-D4C89A0D6AA3}">
      <dgm:prSet/>
      <dgm:spPr/>
      <dgm:t>
        <a:bodyPr/>
        <a:lstStyle/>
        <a:p>
          <a:endParaRPr lang="fi-FI"/>
        </a:p>
      </dgm:t>
    </dgm:pt>
    <dgm:pt modelId="{68596CD4-D8DE-43FA-B7A6-AF078DA08195}" type="pres">
      <dgm:prSet presAssocID="{B2A97485-75B4-4FE1-BCB2-5284B8E49D67}" presName="composite" presStyleCnt="0">
        <dgm:presLayoutVars>
          <dgm:chMax val="1"/>
          <dgm:dir/>
          <dgm:resizeHandles val="exact"/>
        </dgm:presLayoutVars>
      </dgm:prSet>
      <dgm:spPr/>
    </dgm:pt>
    <dgm:pt modelId="{6CB1EE4E-FACC-4BF3-8506-EDA852B5736B}" type="pres">
      <dgm:prSet presAssocID="{21486B93-B820-4983-86B7-12672E236008}" presName="roof" presStyleLbl="dkBgShp" presStyleIdx="0" presStyleCnt="2"/>
      <dgm:spPr/>
    </dgm:pt>
    <dgm:pt modelId="{2AFB3B9E-3194-45AC-A4D0-9B6169B9EFB2}" type="pres">
      <dgm:prSet presAssocID="{21486B93-B820-4983-86B7-12672E236008}" presName="pillars" presStyleCnt="0"/>
      <dgm:spPr/>
    </dgm:pt>
    <dgm:pt modelId="{1BB9F8F7-8269-452E-AEB3-9D14B9B20BD1}" type="pres">
      <dgm:prSet presAssocID="{21486B93-B820-4983-86B7-12672E236008}" presName="pillar1" presStyleLbl="node1" presStyleIdx="0" presStyleCnt="3">
        <dgm:presLayoutVars>
          <dgm:bulletEnabled val="1"/>
        </dgm:presLayoutVars>
      </dgm:prSet>
      <dgm:spPr/>
    </dgm:pt>
    <dgm:pt modelId="{DBE5A3B1-7C00-4E68-89FD-84454B26B138}" type="pres">
      <dgm:prSet presAssocID="{5D0CBF02-AE4D-4D0F-80E8-27865A120554}" presName="pillarX" presStyleLbl="node1" presStyleIdx="1" presStyleCnt="3">
        <dgm:presLayoutVars>
          <dgm:bulletEnabled val="1"/>
        </dgm:presLayoutVars>
      </dgm:prSet>
      <dgm:spPr/>
    </dgm:pt>
    <dgm:pt modelId="{9B5E453F-5014-4A6A-A4EA-C7A72454D508}" type="pres">
      <dgm:prSet presAssocID="{06F48027-618B-47CD-B04A-487C56158C79}" presName="pillarX" presStyleLbl="node1" presStyleIdx="2" presStyleCnt="3">
        <dgm:presLayoutVars>
          <dgm:bulletEnabled val="1"/>
        </dgm:presLayoutVars>
      </dgm:prSet>
      <dgm:spPr/>
    </dgm:pt>
    <dgm:pt modelId="{4B4EEC1F-A694-4EF0-9856-0028D60B0A07}" type="pres">
      <dgm:prSet presAssocID="{21486B93-B820-4983-86B7-12672E236008}" presName="base" presStyleLbl="dkBgShp" presStyleIdx="1" presStyleCnt="2"/>
      <dgm:spPr/>
    </dgm:pt>
  </dgm:ptLst>
  <dgm:cxnLst>
    <dgm:cxn modelId="{74AF2E06-E8B2-464E-B978-3B172384A98E}" srcId="{21486B93-B820-4983-86B7-12672E236008}" destId="{648812E0-3894-4064-9B6F-ED76D52D3B2E}" srcOrd="0" destOrd="0" parTransId="{0480A8F9-DDDA-4450-AC93-B31075D5BC61}" sibTransId="{EF8BF2DC-88A5-401C-A8D2-0D93777EB1FC}"/>
    <dgm:cxn modelId="{4434A723-A8EF-47DF-8922-F08A2B90ECA9}" type="presOf" srcId="{5D0CBF02-AE4D-4D0F-80E8-27865A120554}" destId="{DBE5A3B1-7C00-4E68-89FD-84454B26B138}" srcOrd="0" destOrd="0" presId="urn:microsoft.com/office/officeart/2005/8/layout/hList3"/>
    <dgm:cxn modelId="{0BCD9035-F5E1-460C-B180-3EC15E46CD40}" srcId="{B2A97485-75B4-4FE1-BCB2-5284B8E49D67}" destId="{21486B93-B820-4983-86B7-12672E236008}" srcOrd="0" destOrd="0" parTransId="{84EDC21D-EBAE-4549-8E56-E48AAE2700C9}" sibTransId="{E22E0319-2CE9-45F2-B93D-02ED07793590}"/>
    <dgm:cxn modelId="{A23C4E5E-43B0-466C-A1AA-7A6D1D90D7EF}" type="presOf" srcId="{06F48027-618B-47CD-B04A-487C56158C79}" destId="{9B5E453F-5014-4A6A-A4EA-C7A72454D508}" srcOrd="0" destOrd="0" presId="urn:microsoft.com/office/officeart/2005/8/layout/hList3"/>
    <dgm:cxn modelId="{1BA0426B-A52A-4B29-A69D-6343864808B6}" type="presOf" srcId="{648812E0-3894-4064-9B6F-ED76D52D3B2E}" destId="{1BB9F8F7-8269-452E-AEB3-9D14B9B20BD1}" srcOrd="0" destOrd="0" presId="urn:microsoft.com/office/officeart/2005/8/layout/hList3"/>
    <dgm:cxn modelId="{5C5FD3B6-2B60-486D-B9FF-1B0420EB00E9}" type="presOf" srcId="{21486B93-B820-4983-86B7-12672E236008}" destId="{6CB1EE4E-FACC-4BF3-8506-EDA852B5736B}" srcOrd="0" destOrd="0" presId="urn:microsoft.com/office/officeart/2005/8/layout/hList3"/>
    <dgm:cxn modelId="{540EC3DA-1510-4141-87E6-6CA3BB743B31}" srcId="{21486B93-B820-4983-86B7-12672E236008}" destId="{5D0CBF02-AE4D-4D0F-80E8-27865A120554}" srcOrd="1" destOrd="0" parTransId="{6F54DA01-457E-4178-B54C-0E8727C05E66}" sibTransId="{174A5B3D-5C28-4E5A-B75B-3608F22074E3}"/>
    <dgm:cxn modelId="{B56368F2-D041-4DA1-836D-1AD23F98A00B}" type="presOf" srcId="{B2A97485-75B4-4FE1-BCB2-5284B8E49D67}" destId="{68596CD4-D8DE-43FA-B7A6-AF078DA08195}" srcOrd="0" destOrd="0" presId="urn:microsoft.com/office/officeart/2005/8/layout/hList3"/>
    <dgm:cxn modelId="{6D04A0F7-EF4D-400B-8E23-D4C89A0D6AA3}" srcId="{21486B93-B820-4983-86B7-12672E236008}" destId="{06F48027-618B-47CD-B04A-487C56158C79}" srcOrd="2" destOrd="0" parTransId="{8453E840-6022-4286-8CE1-6EBD73348A8F}" sibTransId="{4A3381A4-4876-4071-9581-EC904F04262E}"/>
    <dgm:cxn modelId="{77807CDE-6607-4CD8-8602-E4618AE2DF48}" type="presParOf" srcId="{68596CD4-D8DE-43FA-B7A6-AF078DA08195}" destId="{6CB1EE4E-FACC-4BF3-8506-EDA852B5736B}" srcOrd="0" destOrd="0" presId="urn:microsoft.com/office/officeart/2005/8/layout/hList3"/>
    <dgm:cxn modelId="{B9077CAF-D0AC-4E9A-8980-E972E52356DB}" type="presParOf" srcId="{68596CD4-D8DE-43FA-B7A6-AF078DA08195}" destId="{2AFB3B9E-3194-45AC-A4D0-9B6169B9EFB2}" srcOrd="1" destOrd="0" presId="urn:microsoft.com/office/officeart/2005/8/layout/hList3"/>
    <dgm:cxn modelId="{2CB096A3-75E9-497C-B8D4-CB3C25D91815}" type="presParOf" srcId="{2AFB3B9E-3194-45AC-A4D0-9B6169B9EFB2}" destId="{1BB9F8F7-8269-452E-AEB3-9D14B9B20BD1}" srcOrd="0" destOrd="0" presId="urn:microsoft.com/office/officeart/2005/8/layout/hList3"/>
    <dgm:cxn modelId="{2FA32965-C8F6-4D77-8411-BD4C1900AFDB}" type="presParOf" srcId="{2AFB3B9E-3194-45AC-A4D0-9B6169B9EFB2}" destId="{DBE5A3B1-7C00-4E68-89FD-84454B26B138}" srcOrd="1" destOrd="0" presId="urn:microsoft.com/office/officeart/2005/8/layout/hList3"/>
    <dgm:cxn modelId="{316CF6B0-63C6-4325-9001-C1221F1EBC10}" type="presParOf" srcId="{2AFB3B9E-3194-45AC-A4D0-9B6169B9EFB2}" destId="{9B5E453F-5014-4A6A-A4EA-C7A72454D508}" srcOrd="2" destOrd="0" presId="urn:microsoft.com/office/officeart/2005/8/layout/hList3"/>
    <dgm:cxn modelId="{76F58A88-8C7C-48D8-9011-08CD215CC4A9}" type="presParOf" srcId="{68596CD4-D8DE-43FA-B7A6-AF078DA08195}" destId="{4B4EEC1F-A694-4EF0-9856-0028D60B0A0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A97485-75B4-4FE1-BCB2-5284B8E49D67}" type="doc">
      <dgm:prSet loTypeId="urn:microsoft.com/office/officeart/2005/8/layout/hList3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fi-FI"/>
        </a:p>
      </dgm:t>
    </dgm:pt>
    <dgm:pt modelId="{21486B93-B820-4983-86B7-12672E236008}">
      <dgm:prSet phldrT="[Teksti]"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METAFYSIIKAN ELI ONTOLOGIAN KYSYMYKSIÄ</a:t>
          </a:r>
          <a:endParaRPr lang="fi-FI" dirty="0"/>
        </a:p>
      </dgm:t>
    </dgm:pt>
    <dgm:pt modelId="{84EDC21D-EBAE-4549-8E56-E48AAE2700C9}" type="parTrans" cxnId="{0BCD9035-F5E1-460C-B180-3EC15E46CD40}">
      <dgm:prSet/>
      <dgm:spPr/>
      <dgm:t>
        <a:bodyPr/>
        <a:lstStyle/>
        <a:p>
          <a:endParaRPr lang="fi-FI"/>
        </a:p>
      </dgm:t>
    </dgm:pt>
    <dgm:pt modelId="{E22E0319-2CE9-45F2-B93D-02ED07793590}" type="sibTrans" cxnId="{0BCD9035-F5E1-460C-B180-3EC15E46CD40}">
      <dgm:prSet/>
      <dgm:spPr/>
      <dgm:t>
        <a:bodyPr/>
        <a:lstStyle/>
        <a:p>
          <a:endParaRPr lang="fi-FI"/>
        </a:p>
      </dgm:t>
    </dgm:pt>
    <dgm:pt modelId="{648812E0-3894-4064-9B6F-ED76D52D3B2E}">
      <dgm:prSet phldrT="[Teksti]"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Onko todellisuus pohjimmiltaan aineellista/materiaa vai henkistä/idealistista?</a:t>
          </a:r>
          <a:endParaRPr lang="fi-FI" dirty="0"/>
        </a:p>
      </dgm:t>
    </dgm:pt>
    <dgm:pt modelId="{0480A8F9-DDDA-4450-AC93-B31075D5BC61}" type="parTrans" cxnId="{74AF2E06-E8B2-464E-B978-3B172384A98E}">
      <dgm:prSet/>
      <dgm:spPr/>
      <dgm:t>
        <a:bodyPr/>
        <a:lstStyle/>
        <a:p>
          <a:endParaRPr lang="fi-FI"/>
        </a:p>
      </dgm:t>
    </dgm:pt>
    <dgm:pt modelId="{EF8BF2DC-88A5-401C-A8D2-0D93777EB1FC}" type="sibTrans" cxnId="{74AF2E06-E8B2-464E-B978-3B172384A98E}">
      <dgm:prSet/>
      <dgm:spPr/>
      <dgm:t>
        <a:bodyPr/>
        <a:lstStyle/>
        <a:p>
          <a:endParaRPr lang="fi-FI"/>
        </a:p>
      </dgm:t>
    </dgm:pt>
    <dgm:pt modelId="{5D0CBF02-AE4D-4D0F-80E8-27865A120554}">
      <dgm:prSet phldrT="[Teksti]"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Onko todellisuus havaitsijan mielestä riippumatonta?</a:t>
          </a:r>
          <a:endParaRPr lang="fi-FI" dirty="0"/>
        </a:p>
      </dgm:t>
    </dgm:pt>
    <dgm:pt modelId="{6F54DA01-457E-4178-B54C-0E8727C05E66}" type="parTrans" cxnId="{540EC3DA-1510-4141-87E6-6CA3BB743B31}">
      <dgm:prSet/>
      <dgm:spPr/>
      <dgm:t>
        <a:bodyPr/>
        <a:lstStyle/>
        <a:p>
          <a:endParaRPr lang="fi-FI"/>
        </a:p>
      </dgm:t>
    </dgm:pt>
    <dgm:pt modelId="{174A5B3D-5C28-4E5A-B75B-3608F22074E3}" type="sibTrans" cxnId="{540EC3DA-1510-4141-87E6-6CA3BB743B31}">
      <dgm:prSet/>
      <dgm:spPr/>
      <dgm:t>
        <a:bodyPr/>
        <a:lstStyle/>
        <a:p>
          <a:endParaRPr lang="fi-FI"/>
        </a:p>
      </dgm:t>
    </dgm:pt>
    <dgm:pt modelId="{06F48027-618B-47CD-B04A-487C56158C79}">
      <dgm:prSet phldrT="[Teksti]" phldr="0"/>
      <dgm:spPr/>
      <dgm:t>
        <a:bodyPr/>
        <a:lstStyle/>
        <a:p>
          <a:pPr rtl="0"/>
          <a:r>
            <a:rPr lang="fi-FI" dirty="0">
              <a:latin typeface="Calibri Light" panose="020F0302020204030204"/>
            </a:rPr>
            <a:t>Onko kaikki syiden ja seurausten väistämätöntä ketjua? Vai onko sattumalla ja vapaalla tahdolla osuutta?</a:t>
          </a:r>
          <a:endParaRPr lang="fi-FI" dirty="0"/>
        </a:p>
      </dgm:t>
    </dgm:pt>
    <dgm:pt modelId="{8453E840-6022-4286-8CE1-6EBD73348A8F}" type="parTrans" cxnId="{6D04A0F7-EF4D-400B-8E23-D4C89A0D6AA3}">
      <dgm:prSet/>
      <dgm:spPr/>
      <dgm:t>
        <a:bodyPr/>
        <a:lstStyle/>
        <a:p>
          <a:endParaRPr lang="fi-FI"/>
        </a:p>
      </dgm:t>
    </dgm:pt>
    <dgm:pt modelId="{4A3381A4-4876-4071-9581-EC904F04262E}" type="sibTrans" cxnId="{6D04A0F7-EF4D-400B-8E23-D4C89A0D6AA3}">
      <dgm:prSet/>
      <dgm:spPr/>
      <dgm:t>
        <a:bodyPr/>
        <a:lstStyle/>
        <a:p>
          <a:endParaRPr lang="fi-FI"/>
        </a:p>
      </dgm:t>
    </dgm:pt>
    <dgm:pt modelId="{68596CD4-D8DE-43FA-B7A6-AF078DA08195}" type="pres">
      <dgm:prSet presAssocID="{B2A97485-75B4-4FE1-BCB2-5284B8E49D67}" presName="composite" presStyleCnt="0">
        <dgm:presLayoutVars>
          <dgm:chMax val="1"/>
          <dgm:dir/>
          <dgm:resizeHandles val="exact"/>
        </dgm:presLayoutVars>
      </dgm:prSet>
      <dgm:spPr/>
    </dgm:pt>
    <dgm:pt modelId="{6CB1EE4E-FACC-4BF3-8506-EDA852B5736B}" type="pres">
      <dgm:prSet presAssocID="{21486B93-B820-4983-86B7-12672E236008}" presName="roof" presStyleLbl="dkBgShp" presStyleIdx="0" presStyleCnt="2"/>
      <dgm:spPr/>
    </dgm:pt>
    <dgm:pt modelId="{2AFB3B9E-3194-45AC-A4D0-9B6169B9EFB2}" type="pres">
      <dgm:prSet presAssocID="{21486B93-B820-4983-86B7-12672E236008}" presName="pillars" presStyleCnt="0"/>
      <dgm:spPr/>
    </dgm:pt>
    <dgm:pt modelId="{1BB9F8F7-8269-452E-AEB3-9D14B9B20BD1}" type="pres">
      <dgm:prSet presAssocID="{21486B93-B820-4983-86B7-12672E236008}" presName="pillar1" presStyleLbl="node1" presStyleIdx="0" presStyleCnt="3">
        <dgm:presLayoutVars>
          <dgm:bulletEnabled val="1"/>
        </dgm:presLayoutVars>
      </dgm:prSet>
      <dgm:spPr/>
    </dgm:pt>
    <dgm:pt modelId="{DBE5A3B1-7C00-4E68-89FD-84454B26B138}" type="pres">
      <dgm:prSet presAssocID="{5D0CBF02-AE4D-4D0F-80E8-27865A120554}" presName="pillarX" presStyleLbl="node1" presStyleIdx="1" presStyleCnt="3">
        <dgm:presLayoutVars>
          <dgm:bulletEnabled val="1"/>
        </dgm:presLayoutVars>
      </dgm:prSet>
      <dgm:spPr/>
    </dgm:pt>
    <dgm:pt modelId="{9B5E453F-5014-4A6A-A4EA-C7A72454D508}" type="pres">
      <dgm:prSet presAssocID="{06F48027-618B-47CD-B04A-487C56158C79}" presName="pillarX" presStyleLbl="node1" presStyleIdx="2" presStyleCnt="3">
        <dgm:presLayoutVars>
          <dgm:bulletEnabled val="1"/>
        </dgm:presLayoutVars>
      </dgm:prSet>
      <dgm:spPr/>
    </dgm:pt>
    <dgm:pt modelId="{4B4EEC1F-A694-4EF0-9856-0028D60B0A07}" type="pres">
      <dgm:prSet presAssocID="{21486B93-B820-4983-86B7-12672E236008}" presName="base" presStyleLbl="dkBgShp" presStyleIdx="1" presStyleCnt="2"/>
      <dgm:spPr/>
    </dgm:pt>
  </dgm:ptLst>
  <dgm:cxnLst>
    <dgm:cxn modelId="{74AF2E06-E8B2-464E-B978-3B172384A98E}" srcId="{21486B93-B820-4983-86B7-12672E236008}" destId="{648812E0-3894-4064-9B6F-ED76D52D3B2E}" srcOrd="0" destOrd="0" parTransId="{0480A8F9-DDDA-4450-AC93-B31075D5BC61}" sibTransId="{EF8BF2DC-88A5-401C-A8D2-0D93777EB1FC}"/>
    <dgm:cxn modelId="{4434A723-A8EF-47DF-8922-F08A2B90ECA9}" type="presOf" srcId="{5D0CBF02-AE4D-4D0F-80E8-27865A120554}" destId="{DBE5A3B1-7C00-4E68-89FD-84454B26B138}" srcOrd="0" destOrd="0" presId="urn:microsoft.com/office/officeart/2005/8/layout/hList3"/>
    <dgm:cxn modelId="{0BCD9035-F5E1-460C-B180-3EC15E46CD40}" srcId="{B2A97485-75B4-4FE1-BCB2-5284B8E49D67}" destId="{21486B93-B820-4983-86B7-12672E236008}" srcOrd="0" destOrd="0" parTransId="{84EDC21D-EBAE-4549-8E56-E48AAE2700C9}" sibTransId="{E22E0319-2CE9-45F2-B93D-02ED07793590}"/>
    <dgm:cxn modelId="{A23C4E5E-43B0-466C-A1AA-7A6D1D90D7EF}" type="presOf" srcId="{06F48027-618B-47CD-B04A-487C56158C79}" destId="{9B5E453F-5014-4A6A-A4EA-C7A72454D508}" srcOrd="0" destOrd="0" presId="urn:microsoft.com/office/officeart/2005/8/layout/hList3"/>
    <dgm:cxn modelId="{1BA0426B-A52A-4B29-A69D-6343864808B6}" type="presOf" srcId="{648812E0-3894-4064-9B6F-ED76D52D3B2E}" destId="{1BB9F8F7-8269-452E-AEB3-9D14B9B20BD1}" srcOrd="0" destOrd="0" presId="urn:microsoft.com/office/officeart/2005/8/layout/hList3"/>
    <dgm:cxn modelId="{5C5FD3B6-2B60-486D-B9FF-1B0420EB00E9}" type="presOf" srcId="{21486B93-B820-4983-86B7-12672E236008}" destId="{6CB1EE4E-FACC-4BF3-8506-EDA852B5736B}" srcOrd="0" destOrd="0" presId="urn:microsoft.com/office/officeart/2005/8/layout/hList3"/>
    <dgm:cxn modelId="{540EC3DA-1510-4141-87E6-6CA3BB743B31}" srcId="{21486B93-B820-4983-86B7-12672E236008}" destId="{5D0CBF02-AE4D-4D0F-80E8-27865A120554}" srcOrd="1" destOrd="0" parTransId="{6F54DA01-457E-4178-B54C-0E8727C05E66}" sibTransId="{174A5B3D-5C28-4E5A-B75B-3608F22074E3}"/>
    <dgm:cxn modelId="{B56368F2-D041-4DA1-836D-1AD23F98A00B}" type="presOf" srcId="{B2A97485-75B4-4FE1-BCB2-5284B8E49D67}" destId="{68596CD4-D8DE-43FA-B7A6-AF078DA08195}" srcOrd="0" destOrd="0" presId="urn:microsoft.com/office/officeart/2005/8/layout/hList3"/>
    <dgm:cxn modelId="{6D04A0F7-EF4D-400B-8E23-D4C89A0D6AA3}" srcId="{21486B93-B820-4983-86B7-12672E236008}" destId="{06F48027-618B-47CD-B04A-487C56158C79}" srcOrd="2" destOrd="0" parTransId="{8453E840-6022-4286-8CE1-6EBD73348A8F}" sibTransId="{4A3381A4-4876-4071-9581-EC904F04262E}"/>
    <dgm:cxn modelId="{77807CDE-6607-4CD8-8602-E4618AE2DF48}" type="presParOf" srcId="{68596CD4-D8DE-43FA-B7A6-AF078DA08195}" destId="{6CB1EE4E-FACC-4BF3-8506-EDA852B5736B}" srcOrd="0" destOrd="0" presId="urn:microsoft.com/office/officeart/2005/8/layout/hList3"/>
    <dgm:cxn modelId="{B9077CAF-D0AC-4E9A-8980-E972E52356DB}" type="presParOf" srcId="{68596CD4-D8DE-43FA-B7A6-AF078DA08195}" destId="{2AFB3B9E-3194-45AC-A4D0-9B6169B9EFB2}" srcOrd="1" destOrd="0" presId="urn:microsoft.com/office/officeart/2005/8/layout/hList3"/>
    <dgm:cxn modelId="{2CB096A3-75E9-497C-B8D4-CB3C25D91815}" type="presParOf" srcId="{2AFB3B9E-3194-45AC-A4D0-9B6169B9EFB2}" destId="{1BB9F8F7-8269-452E-AEB3-9D14B9B20BD1}" srcOrd="0" destOrd="0" presId="urn:microsoft.com/office/officeart/2005/8/layout/hList3"/>
    <dgm:cxn modelId="{2FA32965-C8F6-4D77-8411-BD4C1900AFDB}" type="presParOf" srcId="{2AFB3B9E-3194-45AC-A4D0-9B6169B9EFB2}" destId="{DBE5A3B1-7C00-4E68-89FD-84454B26B138}" srcOrd="1" destOrd="0" presId="urn:microsoft.com/office/officeart/2005/8/layout/hList3"/>
    <dgm:cxn modelId="{316CF6B0-63C6-4325-9001-C1221F1EBC10}" type="presParOf" srcId="{2AFB3B9E-3194-45AC-A4D0-9B6169B9EFB2}" destId="{9B5E453F-5014-4A6A-A4EA-C7A72454D508}" srcOrd="2" destOrd="0" presId="urn:microsoft.com/office/officeart/2005/8/layout/hList3"/>
    <dgm:cxn modelId="{76F58A88-8C7C-48D8-9011-08CD215CC4A9}" type="presParOf" srcId="{68596CD4-D8DE-43FA-B7A6-AF078DA08195}" destId="{4B4EEC1F-A694-4EF0-9856-0028D60B0A0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292D7-9700-4666-91A4-FE4D5BD1D2B1}">
      <dsp:nvSpPr>
        <dsp:cNvPr id="0" name=""/>
        <dsp:cNvSpPr/>
      </dsp:nvSpPr>
      <dsp:spPr>
        <a:xfrm>
          <a:off x="2341338" y="708551"/>
          <a:ext cx="3091011" cy="3091011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29210" rIns="170109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>
              <a:latin typeface="Calibri Light" panose="020F0302020204030204"/>
            </a:rPr>
            <a:t>ENSIMMÄINEN FILOSOFIA</a:t>
          </a:r>
          <a:endParaRPr lang="fi-FI" sz="2300" kern="1200" dirty="0"/>
        </a:p>
      </dsp:txBody>
      <dsp:txXfrm>
        <a:off x="2794006" y="1161219"/>
        <a:ext cx="2185675" cy="2185675"/>
      </dsp:txXfrm>
    </dsp:sp>
    <dsp:sp modelId="{017B3798-8703-4C04-A91A-953281A3FF6A}">
      <dsp:nvSpPr>
        <dsp:cNvPr id="0" name=""/>
        <dsp:cNvSpPr/>
      </dsp:nvSpPr>
      <dsp:spPr>
        <a:xfrm>
          <a:off x="0" y="646391"/>
          <a:ext cx="3091011" cy="3091011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29210" rIns="170109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>
              <a:latin typeface="Calibri Light" panose="020F0302020204030204"/>
            </a:rPr>
            <a:t>METAFYSIIKKA</a:t>
          </a:r>
          <a:endParaRPr lang="fi-FI" sz="2300" kern="1200" dirty="0"/>
        </a:p>
      </dsp:txBody>
      <dsp:txXfrm>
        <a:off x="452668" y="1099059"/>
        <a:ext cx="2185675" cy="2185675"/>
      </dsp:txXfrm>
    </dsp:sp>
    <dsp:sp modelId="{92E81826-77CB-4E61-8E26-143BC3D19A31}">
      <dsp:nvSpPr>
        <dsp:cNvPr id="0" name=""/>
        <dsp:cNvSpPr/>
      </dsp:nvSpPr>
      <dsp:spPr>
        <a:xfrm>
          <a:off x="4948698" y="630163"/>
          <a:ext cx="3091011" cy="3091011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29210" rIns="170109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>
              <a:latin typeface="Calibri Light" panose="020F0302020204030204"/>
            </a:rPr>
            <a:t>ONTOLOGIA</a:t>
          </a:r>
          <a:endParaRPr lang="fi-FI" sz="2300" kern="1200" dirty="0"/>
        </a:p>
      </dsp:txBody>
      <dsp:txXfrm>
        <a:off x="5401366" y="1082831"/>
        <a:ext cx="2185675" cy="2185675"/>
      </dsp:txXfrm>
    </dsp:sp>
    <dsp:sp modelId="{39F9487C-7A76-4871-AC19-A83BC2248B68}">
      <dsp:nvSpPr>
        <dsp:cNvPr id="0" name=""/>
        <dsp:cNvSpPr/>
      </dsp:nvSpPr>
      <dsp:spPr>
        <a:xfrm>
          <a:off x="7421507" y="630163"/>
          <a:ext cx="3091011" cy="3091011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0109" tIns="29210" rIns="170109" bIns="29210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>
              <a:latin typeface="Calibri Light" panose="020F0302020204030204"/>
            </a:rPr>
            <a:t>MITÄ ON OLEMASSA? MITEN ON OLEMASSA?</a:t>
          </a:r>
          <a:endParaRPr lang="fi-FI" sz="2300" kern="1200" dirty="0"/>
        </a:p>
      </dsp:txBody>
      <dsp:txXfrm>
        <a:off x="7874175" y="1082831"/>
        <a:ext cx="2185675" cy="2185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1EE4E-FACC-4BF3-8506-EDA852B5736B}">
      <dsp:nvSpPr>
        <dsp:cNvPr id="0" name=""/>
        <dsp:cNvSpPr/>
      </dsp:nvSpPr>
      <dsp:spPr>
        <a:xfrm>
          <a:off x="0" y="0"/>
          <a:ext cx="10515600" cy="1305401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kern="1200" dirty="0">
              <a:latin typeface="Calibri Light" panose="020F0302020204030204"/>
            </a:rPr>
            <a:t>METAFYSIIKAN ELI ONTOLOGIAN KYSYMYKSIÄ</a:t>
          </a:r>
          <a:endParaRPr lang="fi-FI" sz="4400" kern="1200" dirty="0"/>
        </a:p>
      </dsp:txBody>
      <dsp:txXfrm>
        <a:off x="0" y="0"/>
        <a:ext cx="10515600" cy="1305401"/>
      </dsp:txXfrm>
    </dsp:sp>
    <dsp:sp modelId="{1BB9F8F7-8269-452E-AEB3-9D14B9B20BD1}">
      <dsp:nvSpPr>
        <dsp:cNvPr id="0" name=""/>
        <dsp:cNvSpPr/>
      </dsp:nvSpPr>
      <dsp:spPr>
        <a:xfrm>
          <a:off x="5134" y="1305401"/>
          <a:ext cx="3501776" cy="27413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 dirty="0">
              <a:latin typeface="Calibri Light" panose="020F0302020204030204"/>
            </a:rPr>
            <a:t>Onko todellisuus pohjimmiltaan aineellista/materiaa vai henkistä/idealistista?</a:t>
          </a:r>
          <a:endParaRPr lang="fi-FI" sz="2900" kern="1200" dirty="0"/>
        </a:p>
      </dsp:txBody>
      <dsp:txXfrm>
        <a:off x="5134" y="1305401"/>
        <a:ext cx="3501776" cy="2741342"/>
      </dsp:txXfrm>
    </dsp:sp>
    <dsp:sp modelId="{DBE5A3B1-7C00-4E68-89FD-84454B26B138}">
      <dsp:nvSpPr>
        <dsp:cNvPr id="0" name=""/>
        <dsp:cNvSpPr/>
      </dsp:nvSpPr>
      <dsp:spPr>
        <a:xfrm>
          <a:off x="3506911" y="1305401"/>
          <a:ext cx="3501776" cy="27413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 dirty="0">
              <a:latin typeface="Calibri Light" panose="020F0302020204030204"/>
            </a:rPr>
            <a:t>Onko todellisuus havaitsijan mielestä riippumatonta?</a:t>
          </a:r>
          <a:endParaRPr lang="fi-FI" sz="2900" kern="1200" dirty="0"/>
        </a:p>
      </dsp:txBody>
      <dsp:txXfrm>
        <a:off x="3506911" y="1305401"/>
        <a:ext cx="3501776" cy="2741342"/>
      </dsp:txXfrm>
    </dsp:sp>
    <dsp:sp modelId="{9B5E453F-5014-4A6A-A4EA-C7A72454D508}">
      <dsp:nvSpPr>
        <dsp:cNvPr id="0" name=""/>
        <dsp:cNvSpPr/>
      </dsp:nvSpPr>
      <dsp:spPr>
        <a:xfrm>
          <a:off x="7008688" y="1305401"/>
          <a:ext cx="3501776" cy="27413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 dirty="0">
              <a:latin typeface="Calibri Light" panose="020F0302020204030204"/>
            </a:rPr>
            <a:t>Onko kaikki syiden ja seurausten väistämätöntä ketjua? Vai onko sattumalla ja vapaalla tahdolla osuutta?</a:t>
          </a:r>
          <a:endParaRPr lang="fi-FI" sz="2900" kern="1200" dirty="0"/>
        </a:p>
      </dsp:txBody>
      <dsp:txXfrm>
        <a:off x="7008688" y="1305401"/>
        <a:ext cx="3501776" cy="2741342"/>
      </dsp:txXfrm>
    </dsp:sp>
    <dsp:sp modelId="{4B4EEC1F-A694-4EF0-9856-0028D60B0A07}">
      <dsp:nvSpPr>
        <dsp:cNvPr id="0" name=""/>
        <dsp:cNvSpPr/>
      </dsp:nvSpPr>
      <dsp:spPr>
        <a:xfrm>
          <a:off x="0" y="4046744"/>
          <a:ext cx="10515600" cy="304593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1EE4E-FACC-4BF3-8506-EDA852B5736B}">
      <dsp:nvSpPr>
        <dsp:cNvPr id="0" name=""/>
        <dsp:cNvSpPr/>
      </dsp:nvSpPr>
      <dsp:spPr>
        <a:xfrm>
          <a:off x="0" y="0"/>
          <a:ext cx="10515600" cy="1305401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kern="1200" dirty="0">
              <a:latin typeface="Calibri Light" panose="020F0302020204030204"/>
            </a:rPr>
            <a:t>METAFYSIIKAN ELI ONTOLOGIAN KYSYMYKSIÄ</a:t>
          </a:r>
          <a:endParaRPr lang="fi-FI" sz="4400" kern="1200" dirty="0"/>
        </a:p>
      </dsp:txBody>
      <dsp:txXfrm>
        <a:off x="0" y="0"/>
        <a:ext cx="10515600" cy="1305401"/>
      </dsp:txXfrm>
    </dsp:sp>
    <dsp:sp modelId="{1BB9F8F7-8269-452E-AEB3-9D14B9B20BD1}">
      <dsp:nvSpPr>
        <dsp:cNvPr id="0" name=""/>
        <dsp:cNvSpPr/>
      </dsp:nvSpPr>
      <dsp:spPr>
        <a:xfrm>
          <a:off x="5134" y="1305401"/>
          <a:ext cx="3501776" cy="27413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 dirty="0">
              <a:latin typeface="Calibri Light" panose="020F0302020204030204"/>
            </a:rPr>
            <a:t>Onko todellisuus pohjimmiltaan aineellista/materiaa vai henkistä/idealistista?</a:t>
          </a:r>
          <a:endParaRPr lang="fi-FI" sz="2900" kern="1200" dirty="0"/>
        </a:p>
      </dsp:txBody>
      <dsp:txXfrm>
        <a:off x="5134" y="1305401"/>
        <a:ext cx="3501776" cy="2741342"/>
      </dsp:txXfrm>
    </dsp:sp>
    <dsp:sp modelId="{DBE5A3B1-7C00-4E68-89FD-84454B26B138}">
      <dsp:nvSpPr>
        <dsp:cNvPr id="0" name=""/>
        <dsp:cNvSpPr/>
      </dsp:nvSpPr>
      <dsp:spPr>
        <a:xfrm>
          <a:off x="3506911" y="1305401"/>
          <a:ext cx="3501776" cy="27413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 dirty="0">
              <a:latin typeface="Calibri Light" panose="020F0302020204030204"/>
            </a:rPr>
            <a:t>Onko todellisuus havaitsijan mielestä riippumatonta?</a:t>
          </a:r>
          <a:endParaRPr lang="fi-FI" sz="2900" kern="1200" dirty="0"/>
        </a:p>
      </dsp:txBody>
      <dsp:txXfrm>
        <a:off x="3506911" y="1305401"/>
        <a:ext cx="3501776" cy="2741342"/>
      </dsp:txXfrm>
    </dsp:sp>
    <dsp:sp modelId="{9B5E453F-5014-4A6A-A4EA-C7A72454D508}">
      <dsp:nvSpPr>
        <dsp:cNvPr id="0" name=""/>
        <dsp:cNvSpPr/>
      </dsp:nvSpPr>
      <dsp:spPr>
        <a:xfrm>
          <a:off x="7008688" y="1305401"/>
          <a:ext cx="3501776" cy="27413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 dirty="0">
              <a:latin typeface="Calibri Light" panose="020F0302020204030204"/>
            </a:rPr>
            <a:t>Onko kaikki syiden ja seurausten väistämätöntä ketjua? Vai onko sattumalla ja vapaalla tahdolla osuutta?</a:t>
          </a:r>
          <a:endParaRPr lang="fi-FI" sz="2900" kern="1200" dirty="0"/>
        </a:p>
      </dsp:txBody>
      <dsp:txXfrm>
        <a:off x="7008688" y="1305401"/>
        <a:ext cx="3501776" cy="2741342"/>
      </dsp:txXfrm>
    </dsp:sp>
    <dsp:sp modelId="{4B4EEC1F-A694-4EF0-9856-0028D60B0A07}">
      <dsp:nvSpPr>
        <dsp:cNvPr id="0" name=""/>
        <dsp:cNvSpPr/>
      </dsp:nvSpPr>
      <dsp:spPr>
        <a:xfrm>
          <a:off x="0" y="4046744"/>
          <a:ext cx="10515600" cy="304593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1EE4E-FACC-4BF3-8506-EDA852B5736B}">
      <dsp:nvSpPr>
        <dsp:cNvPr id="0" name=""/>
        <dsp:cNvSpPr/>
      </dsp:nvSpPr>
      <dsp:spPr>
        <a:xfrm>
          <a:off x="0" y="0"/>
          <a:ext cx="10515600" cy="1305401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kern="1200" dirty="0">
              <a:latin typeface="Calibri Light" panose="020F0302020204030204"/>
            </a:rPr>
            <a:t>METAFYSIIKAN ELI ONTOLOGIAN KYSYMYKSIÄ</a:t>
          </a:r>
          <a:endParaRPr lang="fi-FI" sz="4400" kern="1200" dirty="0"/>
        </a:p>
      </dsp:txBody>
      <dsp:txXfrm>
        <a:off x="0" y="0"/>
        <a:ext cx="10515600" cy="1305401"/>
      </dsp:txXfrm>
    </dsp:sp>
    <dsp:sp modelId="{1BB9F8F7-8269-452E-AEB3-9D14B9B20BD1}">
      <dsp:nvSpPr>
        <dsp:cNvPr id="0" name=""/>
        <dsp:cNvSpPr/>
      </dsp:nvSpPr>
      <dsp:spPr>
        <a:xfrm>
          <a:off x="5134" y="1305401"/>
          <a:ext cx="3501776" cy="27413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 dirty="0">
              <a:latin typeface="Calibri Light" panose="020F0302020204030204"/>
            </a:rPr>
            <a:t>Onko todellisuus pohjimmiltaan aineellista/materiaa vai henkistä/idealistista?</a:t>
          </a:r>
          <a:endParaRPr lang="fi-FI" sz="2900" kern="1200" dirty="0"/>
        </a:p>
      </dsp:txBody>
      <dsp:txXfrm>
        <a:off x="5134" y="1305401"/>
        <a:ext cx="3501776" cy="2741342"/>
      </dsp:txXfrm>
    </dsp:sp>
    <dsp:sp modelId="{DBE5A3B1-7C00-4E68-89FD-84454B26B138}">
      <dsp:nvSpPr>
        <dsp:cNvPr id="0" name=""/>
        <dsp:cNvSpPr/>
      </dsp:nvSpPr>
      <dsp:spPr>
        <a:xfrm>
          <a:off x="3506911" y="1305401"/>
          <a:ext cx="3501776" cy="27413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 dirty="0">
              <a:latin typeface="Calibri Light" panose="020F0302020204030204"/>
            </a:rPr>
            <a:t>Onko todellisuus havaitsijan mielestä riippumatonta?</a:t>
          </a:r>
          <a:endParaRPr lang="fi-FI" sz="2900" kern="1200" dirty="0"/>
        </a:p>
      </dsp:txBody>
      <dsp:txXfrm>
        <a:off x="3506911" y="1305401"/>
        <a:ext cx="3501776" cy="2741342"/>
      </dsp:txXfrm>
    </dsp:sp>
    <dsp:sp modelId="{9B5E453F-5014-4A6A-A4EA-C7A72454D508}">
      <dsp:nvSpPr>
        <dsp:cNvPr id="0" name=""/>
        <dsp:cNvSpPr/>
      </dsp:nvSpPr>
      <dsp:spPr>
        <a:xfrm>
          <a:off x="7008688" y="1305401"/>
          <a:ext cx="3501776" cy="274134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 dirty="0">
              <a:latin typeface="Calibri Light" panose="020F0302020204030204"/>
            </a:rPr>
            <a:t>Onko kaikki syiden ja seurausten väistämätöntä ketjua? Vai onko sattumalla ja vapaalla tahdolla osuutta?</a:t>
          </a:r>
          <a:endParaRPr lang="fi-FI" sz="2900" kern="1200" dirty="0"/>
        </a:p>
      </dsp:txBody>
      <dsp:txXfrm>
        <a:off x="7008688" y="1305401"/>
        <a:ext cx="3501776" cy="2741342"/>
      </dsp:txXfrm>
    </dsp:sp>
    <dsp:sp modelId="{4B4EEC1F-A694-4EF0-9856-0028D60B0A07}">
      <dsp:nvSpPr>
        <dsp:cNvPr id="0" name=""/>
        <dsp:cNvSpPr/>
      </dsp:nvSpPr>
      <dsp:spPr>
        <a:xfrm>
          <a:off x="0" y="4046744"/>
          <a:ext cx="10515600" cy="304593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42FFD-720D-4D73-8D38-C4D17141EE24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4278A-282B-43BC-B556-D4E109316A5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72304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quarter" idx="12" hasCustomPrompt="1"/>
          </p:nvPr>
        </p:nvSpPr>
        <p:spPr>
          <a:xfrm>
            <a:off x="838200" y="1865257"/>
            <a:ext cx="10515600" cy="4072974"/>
          </a:xfrm>
        </p:spPr>
        <p:txBody>
          <a:bodyPr>
            <a:normAutofit/>
          </a:bodyPr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6" name="Dian numeron paikkamerkki 4">
            <a:extLst>
              <a:ext uri="{FF2B5EF4-FFF2-40B4-BE49-F238E27FC236}">
                <a16:creationId xmlns:a16="http://schemas.microsoft.com/office/drawing/2014/main" id="{BCB98871-21E3-CD43-8CA7-31BAC4AEA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165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01E4971-310B-774B-8DEE-5F834C23301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BBE2822-B248-004E-9F91-722369B3FA3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Idea 11. Filosofia on ajattelun taitoa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74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19.4.2024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219199" y="104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fi-FI" sz="7200" dirty="0">
                <a:solidFill>
                  <a:schemeClr val="bg1"/>
                </a:solidFill>
                <a:cs typeface="Calibri Light"/>
              </a:rPr>
              <a:t>Kpl 13. </a:t>
            </a:r>
            <a:endParaRPr lang="fi-FI" sz="7200" dirty="0">
              <a:solidFill>
                <a:schemeClr val="bg1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775166" y="2298498"/>
            <a:ext cx="1638502" cy="1192125"/>
          </a:xfrm>
        </p:spPr>
        <p:txBody>
          <a:bodyPr>
            <a:normAutofit/>
          </a:bodyPr>
          <a:lstStyle/>
          <a:p>
            <a:pPr algn="l"/>
            <a:r>
              <a:rPr lang="fi-FI" sz="4800" dirty="0">
                <a:solidFill>
                  <a:schemeClr val="bg1"/>
                </a:solidFill>
              </a:rPr>
              <a:t>META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5237610" y="2652200"/>
            <a:ext cx="6466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dirty="0">
                <a:solidFill>
                  <a:schemeClr val="bg1"/>
                </a:solidFill>
              </a:rPr>
              <a:t>FYSIIKKA</a:t>
            </a: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3">
            <a:extLst>
              <a:ext uri="{FF2B5EF4-FFF2-40B4-BE49-F238E27FC236}">
                <a16:creationId xmlns:a16="http://schemas.microsoft.com/office/drawing/2014/main" id="{E999F22C-722D-4607-B1DD-AD2DEDE46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4394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F37964D-3228-46CE-AD64-9116AA95B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23771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 err="1"/>
              <a:t>Linnanmäen</a:t>
            </a:r>
            <a:r>
              <a:rPr lang="en-US" sz="4800" dirty="0"/>
              <a:t> </a:t>
            </a:r>
            <a:r>
              <a:rPr lang="en-US" sz="4800" dirty="0" err="1"/>
              <a:t>vuoristorata</a:t>
            </a:r>
            <a:r>
              <a:rPr lang="en-US" sz="4800" dirty="0"/>
              <a:t>- </a:t>
            </a:r>
            <a:br>
              <a:rPr lang="en-US" sz="4800" dirty="0"/>
            </a:br>
            <a:r>
              <a:rPr lang="en-US" sz="4800" dirty="0"/>
              <a:t>“se </a:t>
            </a:r>
            <a:r>
              <a:rPr lang="en-US" sz="4800" dirty="0" err="1"/>
              <a:t>aito</a:t>
            </a:r>
            <a:r>
              <a:rPr lang="en-US" sz="4800" dirty="0"/>
              <a:t> ja </a:t>
            </a:r>
            <a:r>
              <a:rPr lang="en-US" sz="4800" dirty="0" err="1"/>
              <a:t>alkuperäinen</a:t>
            </a:r>
            <a:r>
              <a:rPr lang="en-US" sz="4800" dirty="0"/>
              <a:t>”???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Ryhmä 7"/>
          <p:cNvGrpSpPr/>
          <p:nvPr/>
        </p:nvGrpSpPr>
        <p:grpSpPr>
          <a:xfrm>
            <a:off x="5217720" y="3194537"/>
            <a:ext cx="3501776" cy="2741342"/>
            <a:chOff x="5134" y="1305401"/>
            <a:chExt cx="3501776" cy="2741342"/>
          </a:xfrm>
        </p:grpSpPr>
        <p:sp>
          <p:nvSpPr>
            <p:cNvPr id="9" name="Suorakulmio 8"/>
            <p:cNvSpPr/>
            <p:nvPr/>
          </p:nvSpPr>
          <p:spPr>
            <a:xfrm>
              <a:off x="5134" y="1305401"/>
              <a:ext cx="3501776" cy="27413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kstiruutu 9"/>
            <p:cNvSpPr txBox="1"/>
            <p:nvPr/>
          </p:nvSpPr>
          <p:spPr>
            <a:xfrm>
              <a:off x="5134" y="1305401"/>
              <a:ext cx="3501776" cy="27413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900" kern="1200" dirty="0">
                  <a:latin typeface="Calibri Light" panose="020F0302020204030204"/>
                </a:rPr>
                <a:t>Onko todellisuus pohjimmiltaan aineellista/materiaa vai henkistä/idealistista?</a:t>
              </a:r>
              <a:endParaRPr lang="fi-FI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97343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06F9B1-BAA5-4C53-A4FA-E5F0308B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66" y="1456776"/>
            <a:ext cx="4791892" cy="1123406"/>
          </a:xfrm>
        </p:spPr>
        <p:txBody>
          <a:bodyPr>
            <a:noAutofit/>
          </a:bodyPr>
          <a:lstStyle/>
          <a:p>
            <a:pPr algn="ctr"/>
            <a:r>
              <a:rPr lang="fi-FI" sz="5400" b="1" dirty="0">
                <a:solidFill>
                  <a:srgbClr val="FF0000"/>
                </a:solidFill>
              </a:rPr>
              <a:t>Onko joulupukki olemassa?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AC2EEA-1BCA-4373-8D37-533E4DB8ABC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4948" y="3198338"/>
            <a:ext cx="10922726" cy="39057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dirty="0"/>
              <a:t>Miten tai missä on olemassa?</a:t>
            </a:r>
            <a:endParaRPr lang="fi-FI" sz="2400" dirty="0">
              <a:cs typeface="Calibri"/>
            </a:endParaRPr>
          </a:p>
          <a:p>
            <a:r>
              <a:rPr lang="fi-FI" sz="2400" dirty="0"/>
              <a:t>Onko joulupukki samalla tavalla olemassa kuin Miilun tuolit? Miksi on tai ei?</a:t>
            </a:r>
            <a:endParaRPr lang="fi-FI" sz="2400">
              <a:cs typeface="Calibri"/>
            </a:endParaRPr>
          </a:p>
          <a:p>
            <a:r>
              <a:rPr lang="fi-FI" sz="2400" dirty="0"/>
              <a:t>Lakkaako joulupukki olemasta, jos kaikki joulupukin varusteet poltetaan maailmasta. Ja poltetaan myös Rovaniemellä oleva joulupukin paja? Miksi?</a:t>
            </a:r>
            <a:endParaRPr lang="fi-FI" sz="2400" dirty="0">
              <a:cs typeface="Calibri"/>
            </a:endParaRPr>
          </a:p>
          <a:p>
            <a:r>
              <a:rPr lang="fi-FI" sz="2400" dirty="0"/>
              <a:t>Kumpi on oikeampi joulupukki: Rovaniemen pajassa istuva ja lapsia tapaava pukki vai teillä kotona käynyt pukki. Miksi?</a:t>
            </a:r>
            <a:endParaRPr lang="fi-FI" sz="2400" dirty="0">
              <a:cs typeface="Calibri"/>
            </a:endParaRPr>
          </a:p>
          <a:p>
            <a:r>
              <a:rPr lang="fi-FI" sz="2400" dirty="0"/>
              <a:t>Onko jotakin, minkä olemassaoloa ei tarvitse epäillä. Mikä?</a:t>
            </a:r>
            <a:endParaRPr lang="fi-FI" sz="2400" dirty="0">
              <a:cs typeface="Calibri"/>
            </a:endParaRPr>
          </a:p>
          <a:p>
            <a:pPr marL="0" indent="0">
              <a:buNone/>
            </a:pPr>
            <a:endParaRPr lang="fi-FI" sz="2800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551" y="251556"/>
            <a:ext cx="6290629" cy="29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Kaaviokuva 3">
            <a:extLst>
              <a:ext uri="{FF2B5EF4-FFF2-40B4-BE49-F238E27FC236}">
                <a16:creationId xmlns:a16="http://schemas.microsoft.com/office/drawing/2014/main" id="{49672ED3-D7BF-4B04-B32C-05B424876234}"/>
              </a:ext>
            </a:extLst>
          </p:cNvPr>
          <p:cNvGraphicFramePr/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9800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6" descr="Kuva, joka sisältää kohteen puu, ulko, kasvi, metsä&#10;&#10;Kuvaus luotu automaattisesti">
            <a:extLst>
              <a:ext uri="{FF2B5EF4-FFF2-40B4-BE49-F238E27FC236}">
                <a16:creationId xmlns:a16="http://schemas.microsoft.com/office/drawing/2014/main" id="{65A5D5CC-CC43-4E94-9F70-713D01DD9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61" r="14929" b="-1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F564B34-8043-461F-9BA2-CB928A7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>
                <a:cs typeface="Calibri Light"/>
              </a:rPr>
              <a:t>Kukaan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ei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kuule</a:t>
            </a:r>
            <a:r>
              <a:rPr lang="en-US" dirty="0">
                <a:cs typeface="Calibri Light"/>
              </a:rPr>
              <a:t>, </a:t>
            </a:r>
            <a:r>
              <a:rPr lang="en-US" dirty="0" err="1">
                <a:cs typeface="Calibri Light"/>
              </a:rPr>
              <a:t>ei</a:t>
            </a:r>
            <a:r>
              <a:rPr lang="en-US" dirty="0">
                <a:cs typeface="Calibri Light"/>
              </a:rPr>
              <a:t> </a:t>
            </a:r>
            <a:r>
              <a:rPr lang="en-US" dirty="0" err="1">
                <a:cs typeface="Calibri Light"/>
              </a:rPr>
              <a:t>näe</a:t>
            </a:r>
            <a:r>
              <a:rPr lang="en-US" dirty="0">
                <a:cs typeface="Calibri Light"/>
              </a:rPr>
              <a:t>... TAPAHTUUKO SE?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3" name="Kuva 33">
            <a:extLst>
              <a:ext uri="{FF2B5EF4-FFF2-40B4-BE49-F238E27FC236}">
                <a16:creationId xmlns:a16="http://schemas.microsoft.com/office/drawing/2014/main" id="{4EB45AC2-A203-4595-ABE2-78F57D693D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" r="3993" b="2"/>
          <a:stretch/>
        </p:blipFill>
        <p:spPr>
          <a:xfrm>
            <a:off x="7538522" y="43138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4362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Kaaviokuva 3">
            <a:extLst>
              <a:ext uri="{FF2B5EF4-FFF2-40B4-BE49-F238E27FC236}">
                <a16:creationId xmlns:a16="http://schemas.microsoft.com/office/drawing/2014/main" id="{49672ED3-D7BF-4B04-B32C-05B424876234}"/>
              </a:ext>
            </a:extLst>
          </p:cNvPr>
          <p:cNvGraphicFramePr/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8743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taivas, näkymä, lava, tumma&#10;&#10;Kuvaus luotu automaattisesti">
            <a:extLst>
              <a:ext uri="{FF2B5EF4-FFF2-40B4-BE49-F238E27FC236}">
                <a16:creationId xmlns:a16="http://schemas.microsoft.com/office/drawing/2014/main" id="{AF78D03D-23A2-43F5-91E6-6E234C6C0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7" r="1" b="463"/>
          <a:stretch/>
        </p:blipFill>
        <p:spPr>
          <a:xfrm>
            <a:off x="4001466" y="0"/>
            <a:ext cx="866851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244E7FC-BDCE-40BC-AA80-2EEDAB7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/>
              <a:t>ILLALLA ON BILEET. HUOMENNA ON KOKEET. ONKO SINULLA VAPAA TAHTO PÄÄTTÄÄ, MITÄ TEET?</a:t>
            </a:r>
            <a:br>
              <a:rPr lang="en-US" sz="2600"/>
            </a:br>
            <a:r>
              <a:rPr lang="en-US" sz="2600"/>
              <a:t>VAI OLETKO SYIDEN JA SEURAUSTEN OHJAILEMA?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Ryhmä 7"/>
          <p:cNvGrpSpPr/>
          <p:nvPr/>
        </p:nvGrpSpPr>
        <p:grpSpPr>
          <a:xfrm>
            <a:off x="7827310" y="125021"/>
            <a:ext cx="3501776" cy="2741342"/>
            <a:chOff x="7008688" y="1305401"/>
            <a:chExt cx="3501776" cy="2741342"/>
          </a:xfrm>
        </p:grpSpPr>
        <p:sp>
          <p:nvSpPr>
            <p:cNvPr id="9" name="Suorakulmio 8"/>
            <p:cNvSpPr/>
            <p:nvPr/>
          </p:nvSpPr>
          <p:spPr>
            <a:xfrm>
              <a:off x="7008688" y="1305401"/>
              <a:ext cx="3501776" cy="27413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kstiruutu 9"/>
            <p:cNvSpPr txBox="1"/>
            <p:nvPr/>
          </p:nvSpPr>
          <p:spPr>
            <a:xfrm>
              <a:off x="7008688" y="1305401"/>
              <a:ext cx="3501776" cy="27413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900" kern="1200" dirty="0">
                  <a:latin typeface="Calibri Light" panose="020F0302020204030204"/>
                </a:rPr>
                <a:t>Onko kaikki syiden ja seurausten väistämätöntä ketjua? Vai onko sattumalla ja vapaalla tahdolla osuutta?</a:t>
              </a:r>
              <a:endParaRPr lang="fi-FI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87676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7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B5F7BE1-2075-4C68-A361-56AA18F3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81" y="4682627"/>
            <a:ext cx="10518776" cy="1200329"/>
          </a:xfr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Tupakoitsija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sairastui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keuhkosyöpään</a:t>
            </a:r>
            <a:r>
              <a:rPr lang="en-US" sz="4000" dirty="0">
                <a:solidFill>
                  <a:schemeClr val="bg1"/>
                </a:solidFill>
              </a:rPr>
              <a:t> ja </a:t>
            </a:r>
            <a:r>
              <a:rPr lang="en-US" sz="4000" dirty="0" err="1">
                <a:solidFill>
                  <a:schemeClr val="bg1"/>
                </a:solidFill>
              </a:rPr>
              <a:t>menehtyi</a:t>
            </a:r>
            <a:r>
              <a:rPr lang="en-US" sz="4000" dirty="0">
                <a:solidFill>
                  <a:schemeClr val="bg1"/>
                </a:solidFill>
              </a:rPr>
              <a:t>. </a:t>
            </a:r>
            <a:r>
              <a:rPr lang="en-US" sz="4000" dirty="0" err="1">
                <a:solidFill>
                  <a:schemeClr val="bg1"/>
                </a:solidFill>
              </a:rPr>
              <a:t>Oliko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hän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syiden</a:t>
            </a:r>
            <a:r>
              <a:rPr lang="en-US" sz="4000" dirty="0">
                <a:solidFill>
                  <a:schemeClr val="bg1"/>
                </a:solidFill>
              </a:rPr>
              <a:t> ja </a:t>
            </a:r>
            <a:r>
              <a:rPr lang="en-US" sz="4000" dirty="0" err="1">
                <a:solidFill>
                  <a:schemeClr val="bg1"/>
                </a:solidFill>
              </a:rPr>
              <a:t>seurausten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vanki</a:t>
            </a:r>
            <a:r>
              <a:rPr lang="en-US" sz="4000" dirty="0">
                <a:solidFill>
                  <a:schemeClr val="bg1"/>
                </a:solidFill>
              </a:rPr>
              <a:t>?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 err="1">
                <a:solidFill>
                  <a:schemeClr val="bg1"/>
                </a:solidFill>
              </a:rPr>
              <a:t>Vai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oliko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omalla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tahdolla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roolia</a:t>
            </a:r>
            <a:r>
              <a:rPr lang="en-US" sz="40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" name="Kuva 3" descr="Kuva, joka sisältää kohteen teksti, suklaa&#10;&#10;Kuvaus luotu automaattisesti">
            <a:extLst>
              <a:ext uri="{FF2B5EF4-FFF2-40B4-BE49-F238E27FC236}">
                <a16:creationId xmlns:a16="http://schemas.microsoft.com/office/drawing/2014/main" id="{B26CAE76-6EF5-40CD-854C-C1900D1B77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06" b="24398"/>
          <a:stretch/>
        </p:blipFill>
        <p:spPr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22" name="Group 9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8" name="Ryhmä 7"/>
          <p:cNvGrpSpPr/>
          <p:nvPr/>
        </p:nvGrpSpPr>
        <p:grpSpPr>
          <a:xfrm>
            <a:off x="3130266" y="347095"/>
            <a:ext cx="3501776" cy="2741342"/>
            <a:chOff x="7008688" y="1305401"/>
            <a:chExt cx="3501776" cy="2741342"/>
          </a:xfrm>
        </p:grpSpPr>
        <p:sp>
          <p:nvSpPr>
            <p:cNvPr id="9" name="Suorakulmio 8"/>
            <p:cNvSpPr/>
            <p:nvPr/>
          </p:nvSpPr>
          <p:spPr>
            <a:xfrm>
              <a:off x="7008688" y="1305401"/>
              <a:ext cx="3501776" cy="27413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kstiruutu 9"/>
            <p:cNvSpPr txBox="1"/>
            <p:nvPr/>
          </p:nvSpPr>
          <p:spPr>
            <a:xfrm>
              <a:off x="7008688" y="1305401"/>
              <a:ext cx="3501776" cy="27413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900" kern="1200" dirty="0">
                  <a:latin typeface="Calibri Light" panose="020F0302020204030204"/>
                </a:rPr>
                <a:t>Onko kaikki syiden ja seurausten väistämätöntä ketjua? Vai onko sattumalla ja vapaalla tahdolla osuutta?</a:t>
              </a:r>
              <a:endParaRPr lang="fi-FI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68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Miksi sinä olet siinä, nyt?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2"/>
          </p:nvPr>
        </p:nvSpPr>
        <p:spPr>
          <a:xfrm>
            <a:off x="838200" y="1690689"/>
            <a:ext cx="10515599" cy="4247542"/>
          </a:xfrm>
        </p:spPr>
        <p:txBody>
          <a:bodyPr/>
          <a:lstStyle/>
          <a:p>
            <a:r>
              <a:rPr lang="fi-FI" dirty="0"/>
              <a:t>Miksi?</a:t>
            </a:r>
          </a:p>
          <a:p>
            <a:r>
              <a:rPr lang="fi-FI" dirty="0"/>
              <a:t>Voisitko olla olematta?</a:t>
            </a:r>
          </a:p>
          <a:p>
            <a:r>
              <a:rPr lang="fi-FI" dirty="0"/>
              <a:t>Miksi?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208" y="365125"/>
            <a:ext cx="4438106" cy="6373327"/>
          </a:xfrm>
          <a:prstGeom prst="rect">
            <a:avLst/>
          </a:prstGeom>
        </p:spPr>
      </p:pic>
      <p:grpSp>
        <p:nvGrpSpPr>
          <p:cNvPr id="5" name="Ryhmä 4"/>
          <p:cNvGrpSpPr/>
          <p:nvPr/>
        </p:nvGrpSpPr>
        <p:grpSpPr>
          <a:xfrm>
            <a:off x="1447334" y="3217550"/>
            <a:ext cx="3635207" cy="3289960"/>
            <a:chOff x="4110910" y="2464622"/>
            <a:chExt cx="3635207" cy="3289960"/>
          </a:xfrm>
        </p:grpSpPr>
        <p:sp>
          <p:nvSpPr>
            <p:cNvPr id="6" name="Suorakulmio 5"/>
            <p:cNvSpPr/>
            <p:nvPr/>
          </p:nvSpPr>
          <p:spPr>
            <a:xfrm>
              <a:off x="4244341" y="2791077"/>
              <a:ext cx="3501776" cy="27413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Tekstiruutu 6"/>
            <p:cNvSpPr txBox="1"/>
            <p:nvPr/>
          </p:nvSpPr>
          <p:spPr>
            <a:xfrm>
              <a:off x="4110910" y="2464622"/>
              <a:ext cx="3564449" cy="32899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900" kern="1200" dirty="0">
                  <a:latin typeface="Calibri Light" panose="020F0302020204030204"/>
                </a:rPr>
                <a:t>Onko kaikki syiden ja seurausten väistämätöntä ketjua? Vai onko sattumalla ja vapaalla tahdolla osuutta?</a:t>
              </a:r>
              <a:endParaRPr lang="fi-FI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9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230DDB-153B-4C2A-8B2F-535A4181B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02" y="85475"/>
            <a:ext cx="10515600" cy="1325563"/>
          </a:xfrm>
        </p:spPr>
        <p:txBody>
          <a:bodyPr/>
          <a:lstStyle/>
          <a:p>
            <a:r>
              <a:rPr lang="fi-FI" dirty="0" err="1">
                <a:cs typeface="Calibri Light"/>
              </a:rPr>
              <a:t>Teht</a:t>
            </a:r>
            <a:r>
              <a:rPr lang="fi-FI" dirty="0">
                <a:cs typeface="Calibri Light"/>
              </a:rPr>
              <a:t>. 2-6</a:t>
            </a:r>
            <a:endParaRPr lang="fi-FI" dirty="0"/>
          </a:p>
        </p:txBody>
      </p:sp>
      <p:pic>
        <p:nvPicPr>
          <p:cNvPr id="1026" name="Picture 2" descr="Kuvan esikatsel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08" y="85475"/>
            <a:ext cx="8846729" cy="663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96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4CB39B4-E44F-4F94-ACF9-FA19F0CDC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  <a:cs typeface="Calibri Light"/>
              </a:rPr>
              <a:t>Synonyymit</a:t>
            </a:r>
            <a:r>
              <a:rPr lang="en-US" dirty="0">
                <a:solidFill>
                  <a:srgbClr val="FFFFFF"/>
                </a:solidFill>
                <a:cs typeface="Calibri Light"/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3" name="Kaaviokuva 3">
            <a:extLst>
              <a:ext uri="{FF2B5EF4-FFF2-40B4-BE49-F238E27FC236}">
                <a16:creationId xmlns:a16="http://schemas.microsoft.com/office/drawing/2014/main" id="{3DF4D445-0F01-4CA8-9D22-2347C88A46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23908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362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4292D7-9700-4666-91A4-FE4D5BD1D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834292D7-9700-4666-91A4-FE4D5BD1D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17B3798-8703-4C04-A91A-953281A3FF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017B3798-8703-4C04-A91A-953281A3FF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2E81826-77CB-4E61-8E26-143BC3D19A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92E81826-77CB-4E61-8E26-143BC3D19A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9F9487C-7A76-4871-AC19-A83BC2248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39F9487C-7A76-4871-AC19-A83BC2248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Kaaviokuva 3">
            <a:extLst>
              <a:ext uri="{FF2B5EF4-FFF2-40B4-BE49-F238E27FC236}">
                <a16:creationId xmlns:a16="http://schemas.microsoft.com/office/drawing/2014/main" id="{49672ED3-D7BF-4B04-B32C-05B4248762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99880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9031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7" descr="Kuva, joka sisältää kohteen ruoka&#10;&#10;Kuvaus luotu automaattisesti">
            <a:extLst>
              <a:ext uri="{FF2B5EF4-FFF2-40B4-BE49-F238E27FC236}">
                <a16:creationId xmlns:a16="http://schemas.microsoft.com/office/drawing/2014/main" id="{73F78996-9769-481D-8B65-7C71636CF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3" t="9091" r="26229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DF2E5A5-03D3-4404-8981-8F310A79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cs typeface="Calibri Light"/>
              </a:rPr>
              <a:t>karjalanpiirakka</a:t>
            </a:r>
            <a:endParaRPr lang="en-US" sz="4800" dirty="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Ryhmä 7"/>
          <p:cNvGrpSpPr/>
          <p:nvPr/>
        </p:nvGrpSpPr>
        <p:grpSpPr>
          <a:xfrm>
            <a:off x="1485261" y="625683"/>
            <a:ext cx="3501776" cy="2741342"/>
            <a:chOff x="5134" y="1305401"/>
            <a:chExt cx="3501776" cy="2741342"/>
          </a:xfrm>
        </p:grpSpPr>
        <p:sp>
          <p:nvSpPr>
            <p:cNvPr id="9" name="Suorakulmio 8"/>
            <p:cNvSpPr/>
            <p:nvPr/>
          </p:nvSpPr>
          <p:spPr>
            <a:xfrm>
              <a:off x="5134" y="1305401"/>
              <a:ext cx="3501776" cy="27413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kstiruutu 9"/>
            <p:cNvSpPr txBox="1"/>
            <p:nvPr/>
          </p:nvSpPr>
          <p:spPr>
            <a:xfrm>
              <a:off x="5134" y="1305401"/>
              <a:ext cx="3501776" cy="27413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900" kern="1200" dirty="0">
                  <a:latin typeface="Calibri Light" panose="020F0302020204030204"/>
                </a:rPr>
                <a:t>Onko todellisuus pohjimmiltaan aineellista/materiaa vai henkistä/idealistista?</a:t>
              </a:r>
              <a:endParaRPr lang="fi-FI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3397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!!BGRectangle">
            <a:extLst>
              <a:ext uri="{FF2B5EF4-FFF2-40B4-BE49-F238E27FC236}">
                <a16:creationId xmlns:a16="http://schemas.microsoft.com/office/drawing/2014/main" id="{F1611BA9-268A-49A6-84F8-FC915366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3" descr="Kuva, joka sisältää kohteen sisä&#10;&#10;Kuvaus luotu automaattisesti">
            <a:extLst>
              <a:ext uri="{FF2B5EF4-FFF2-40B4-BE49-F238E27FC236}">
                <a16:creationId xmlns:a16="http://schemas.microsoft.com/office/drawing/2014/main" id="{09E50DBE-A63B-4A6F-9249-D93AF2C36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116" b="13615"/>
          <a:stretch/>
        </p:blipFill>
        <p:spPr>
          <a:xfrm>
            <a:off x="287567" y="-172527"/>
            <a:ext cx="12191980" cy="6857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B730970-8AE8-42CB-958C-11179FFE0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349" y="1200152"/>
            <a:ext cx="6897171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sauna</a:t>
            </a:r>
          </a:p>
        </p:txBody>
      </p:sp>
      <p:sp>
        <p:nvSpPr>
          <p:cNvPr id="17" name="!!Line">
            <a:extLst>
              <a:ext uri="{FF2B5EF4-FFF2-40B4-BE49-F238E27FC236}">
                <a16:creationId xmlns:a16="http://schemas.microsoft.com/office/drawing/2014/main" id="{1825D5AF-D278-4D9A-A4F5-A1A1D350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Ryhmä 6"/>
          <p:cNvGrpSpPr/>
          <p:nvPr/>
        </p:nvGrpSpPr>
        <p:grpSpPr>
          <a:xfrm>
            <a:off x="394967" y="2149769"/>
            <a:ext cx="3501776" cy="2741342"/>
            <a:chOff x="5134" y="1305401"/>
            <a:chExt cx="3501776" cy="2741342"/>
          </a:xfrm>
        </p:grpSpPr>
        <p:sp>
          <p:nvSpPr>
            <p:cNvPr id="8" name="Suorakulmio 7"/>
            <p:cNvSpPr/>
            <p:nvPr/>
          </p:nvSpPr>
          <p:spPr>
            <a:xfrm>
              <a:off x="5134" y="1305401"/>
              <a:ext cx="3501776" cy="27413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kstiruutu 8"/>
            <p:cNvSpPr txBox="1"/>
            <p:nvPr/>
          </p:nvSpPr>
          <p:spPr>
            <a:xfrm>
              <a:off x="5134" y="1305401"/>
              <a:ext cx="3501776" cy="27413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900" kern="1200" dirty="0">
                  <a:latin typeface="Calibri Light" panose="020F0302020204030204"/>
                </a:rPr>
                <a:t>Onko todellisuus pohjimmiltaan aineellista/materiaa vai henkistä/idealistista?</a:t>
              </a:r>
              <a:endParaRPr lang="fi-FI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2951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3" descr="Kuva, joka sisältää kohteen teksti, henkilö, henkilöt, temppu&#10;&#10;Kuvaus luotu automaattisesti">
            <a:extLst>
              <a:ext uri="{FF2B5EF4-FFF2-40B4-BE49-F238E27FC236}">
                <a16:creationId xmlns:a16="http://schemas.microsoft.com/office/drawing/2014/main" id="{3AB14CC8-481C-4908-B98B-1F1E4ED202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86264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6A7177F-8532-4F6D-83AC-04A13B57F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Petäjäveden</a:t>
            </a: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 lukio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6" name="Ryhmä 5"/>
          <p:cNvGrpSpPr/>
          <p:nvPr/>
        </p:nvGrpSpPr>
        <p:grpSpPr>
          <a:xfrm>
            <a:off x="4345112" y="2492977"/>
            <a:ext cx="3501776" cy="2741342"/>
            <a:chOff x="5134" y="1305401"/>
            <a:chExt cx="3501776" cy="2741342"/>
          </a:xfrm>
        </p:grpSpPr>
        <p:sp>
          <p:nvSpPr>
            <p:cNvPr id="7" name="Suorakulmio 6"/>
            <p:cNvSpPr/>
            <p:nvPr/>
          </p:nvSpPr>
          <p:spPr>
            <a:xfrm>
              <a:off x="5134" y="1305401"/>
              <a:ext cx="3501776" cy="27413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kstiruutu 8"/>
            <p:cNvSpPr txBox="1"/>
            <p:nvPr/>
          </p:nvSpPr>
          <p:spPr>
            <a:xfrm>
              <a:off x="5134" y="1305401"/>
              <a:ext cx="3501776" cy="27413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900" kern="1200" dirty="0">
                  <a:latin typeface="Calibri Light" panose="020F0302020204030204"/>
                </a:rPr>
                <a:t>Onko todellisuus pohjimmiltaan aineellista/materiaa vai henkistä/idealistista?</a:t>
              </a:r>
              <a:endParaRPr lang="fi-FI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625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0" name="Rectangle 216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sisä, oranssi&#10;&#10;Kuvaus luotu automaattisesti">
            <a:extLst>
              <a:ext uri="{FF2B5EF4-FFF2-40B4-BE49-F238E27FC236}">
                <a16:creationId xmlns:a16="http://schemas.microsoft.com/office/drawing/2014/main" id="{0E0D89E6-3F0C-4C3B-AD3E-0012A0410A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6" r="9399" b="846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9" name="Rectangle 218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A4D01A1-5ED9-4EF9-80B8-74AE8439F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cs typeface="Calibri Light"/>
              </a:rPr>
              <a:t>unilääke</a:t>
            </a:r>
            <a:endParaRPr lang="en-US" sz="4800" dirty="0" err="1"/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Ryhmä 7"/>
          <p:cNvGrpSpPr/>
          <p:nvPr/>
        </p:nvGrpSpPr>
        <p:grpSpPr>
          <a:xfrm>
            <a:off x="3228431" y="2707508"/>
            <a:ext cx="3501776" cy="2741342"/>
            <a:chOff x="5134" y="1305401"/>
            <a:chExt cx="3501776" cy="2741342"/>
          </a:xfrm>
        </p:grpSpPr>
        <p:sp>
          <p:nvSpPr>
            <p:cNvPr id="9" name="Suorakulmio 8"/>
            <p:cNvSpPr/>
            <p:nvPr/>
          </p:nvSpPr>
          <p:spPr>
            <a:xfrm>
              <a:off x="5134" y="1305401"/>
              <a:ext cx="3501776" cy="27413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Tekstiruutu 9"/>
            <p:cNvSpPr txBox="1"/>
            <p:nvPr/>
          </p:nvSpPr>
          <p:spPr>
            <a:xfrm>
              <a:off x="5134" y="1305401"/>
              <a:ext cx="3501776" cy="27413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900" kern="1200" dirty="0">
                  <a:latin typeface="Calibri Light" panose="020F0302020204030204"/>
                </a:rPr>
                <a:t>Onko todellisuus pohjimmiltaan aineellista/materiaa vai henkistä/idealistista?</a:t>
              </a:r>
              <a:endParaRPr lang="fi-FI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55950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6" descr="Kuva, joka sisältää kohteen teksti, käsi&#10;&#10;Kuvaus luotu automaattisesti">
            <a:extLst>
              <a:ext uri="{FF2B5EF4-FFF2-40B4-BE49-F238E27FC236}">
                <a16:creationId xmlns:a16="http://schemas.microsoft.com/office/drawing/2014/main" id="{DA95CAFC-B772-4216-B7A4-93FD98863F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9015" r="-1" b="12369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C0EBF08-D98C-448E-9B7E-540413B0C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dirty="0" err="1">
                <a:solidFill>
                  <a:srgbClr val="FFFFFF"/>
                </a:solidFill>
                <a:cs typeface="Calibri Light"/>
              </a:rPr>
              <a:t>raha</a:t>
            </a:r>
            <a:endParaRPr lang="en-US" sz="6600" dirty="0" err="1">
              <a:solidFill>
                <a:srgbClr val="FFFFFF"/>
              </a:solidFill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Ryhmä 6"/>
          <p:cNvGrpSpPr/>
          <p:nvPr/>
        </p:nvGrpSpPr>
        <p:grpSpPr>
          <a:xfrm>
            <a:off x="7400913" y="3142546"/>
            <a:ext cx="3501776" cy="2741342"/>
            <a:chOff x="5134" y="1305401"/>
            <a:chExt cx="3501776" cy="2741342"/>
          </a:xfrm>
        </p:grpSpPr>
        <p:sp>
          <p:nvSpPr>
            <p:cNvPr id="8" name="Suorakulmio 7"/>
            <p:cNvSpPr/>
            <p:nvPr/>
          </p:nvSpPr>
          <p:spPr>
            <a:xfrm>
              <a:off x="5134" y="1305401"/>
              <a:ext cx="3501776" cy="27413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kstiruutu 8"/>
            <p:cNvSpPr txBox="1"/>
            <p:nvPr/>
          </p:nvSpPr>
          <p:spPr>
            <a:xfrm>
              <a:off x="5134" y="1305401"/>
              <a:ext cx="3501776" cy="27413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900" kern="1200" dirty="0">
                  <a:latin typeface="Calibri Light" panose="020F0302020204030204"/>
                </a:rPr>
                <a:t>Onko todellisuus pohjimmiltaan aineellista/materiaa vai henkistä/idealistista?</a:t>
              </a:r>
              <a:endParaRPr lang="fi-FI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77141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uva 3" descr="Kuva, joka sisältää kohteen auringonlasku, katseleminen, siluetti&#10;&#10;Kuvaus luotu automaattisesti">
            <a:extLst>
              <a:ext uri="{FF2B5EF4-FFF2-40B4-BE49-F238E27FC236}">
                <a16:creationId xmlns:a16="http://schemas.microsoft.com/office/drawing/2014/main" id="{37C120AD-40CF-4770-B577-13F4FA51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817" r="-1" b="289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D8DB23B-A94E-44FC-BED6-CEC34CD2E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>
                <a:solidFill>
                  <a:srgbClr val="FFFFFF"/>
                </a:solidFill>
              </a:rPr>
              <a:t>rakkaus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Ryhmä 5"/>
          <p:cNvGrpSpPr/>
          <p:nvPr/>
        </p:nvGrpSpPr>
        <p:grpSpPr>
          <a:xfrm>
            <a:off x="7696764" y="3937294"/>
            <a:ext cx="3501776" cy="2741342"/>
            <a:chOff x="5134" y="1305401"/>
            <a:chExt cx="3501776" cy="2741342"/>
          </a:xfrm>
        </p:grpSpPr>
        <p:sp>
          <p:nvSpPr>
            <p:cNvPr id="7" name="Suorakulmio 6"/>
            <p:cNvSpPr/>
            <p:nvPr/>
          </p:nvSpPr>
          <p:spPr>
            <a:xfrm>
              <a:off x="5134" y="1305401"/>
              <a:ext cx="3501776" cy="2741342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Tekstiruutu 7"/>
            <p:cNvSpPr txBox="1"/>
            <p:nvPr/>
          </p:nvSpPr>
          <p:spPr>
            <a:xfrm>
              <a:off x="5134" y="1305401"/>
              <a:ext cx="3501776" cy="27413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lvl="0" algn="ctr" defTabSz="12890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i-FI" sz="2900" kern="1200" dirty="0">
                  <a:latin typeface="Calibri Light" panose="020F0302020204030204"/>
                </a:rPr>
                <a:t>Onko todellisuus pohjimmiltaan aineellista/materiaa vai henkistä/idealistista?</a:t>
              </a:r>
              <a:endParaRPr lang="fi-FI" sz="29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40425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382</Words>
  <Application>Microsoft Office PowerPoint</Application>
  <PresentationFormat>Laajakuva</PresentationFormat>
  <Paragraphs>51</Paragraphs>
  <Slides>18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18</vt:i4>
      </vt:variant>
    </vt:vector>
  </HeadingPairs>
  <TitlesOfParts>
    <vt:vector size="19" baseType="lpstr">
      <vt:lpstr>Office-teema</vt:lpstr>
      <vt:lpstr>Kpl 13. </vt:lpstr>
      <vt:lpstr>Synonyymit!</vt:lpstr>
      <vt:lpstr>PowerPoint-esitys</vt:lpstr>
      <vt:lpstr>karjalanpiirakka</vt:lpstr>
      <vt:lpstr>sauna</vt:lpstr>
      <vt:lpstr>Petäjäveden lukio</vt:lpstr>
      <vt:lpstr>unilääke</vt:lpstr>
      <vt:lpstr>raha</vt:lpstr>
      <vt:lpstr>rakkaus</vt:lpstr>
      <vt:lpstr>Linnanmäen vuoristorata-  “se aito ja alkuperäinen”???</vt:lpstr>
      <vt:lpstr>Onko joulupukki olemassa?</vt:lpstr>
      <vt:lpstr>PowerPoint-esitys</vt:lpstr>
      <vt:lpstr>Kukaan ei kuule, ei näe... TAPAHTUUKO SE?</vt:lpstr>
      <vt:lpstr>PowerPoint-esitys</vt:lpstr>
      <vt:lpstr>ILLALLA ON BILEET. HUOMENNA ON KOKEET. ONKO SINULLA VAPAA TAHTO PÄÄTTÄÄ, MITÄ TEET? VAI OLETKO SYIDEN JA SEURAUSTEN OHJAILEMA?</vt:lpstr>
      <vt:lpstr>Tupakoitsija sairastui keuhkosyöpään ja menehtyi. Oliko hän syiden ja seurausten vanki?  Vai oliko omalla tahdolla roolia?</vt:lpstr>
      <vt:lpstr>Miksi sinä olet siinä, nyt?</vt:lpstr>
      <vt:lpstr>Teht. 2-6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Heli Vuoriniemi</dc:creator>
  <cp:lastModifiedBy>Heli Vuoriniemi</cp:lastModifiedBy>
  <cp:revision>403</cp:revision>
  <dcterms:created xsi:type="dcterms:W3CDTF">2022-02-09T13:10:24Z</dcterms:created>
  <dcterms:modified xsi:type="dcterms:W3CDTF">2024-04-19T07:12:09Z</dcterms:modified>
</cp:coreProperties>
</file>