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0" r:id="rId2"/>
    <p:sldId id="281" r:id="rId3"/>
    <p:sldId id="282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524A-0F7B-41DD-9E15-022A614A7907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2323-EFAF-4AE3-8A61-21AF9A8821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.socrative.com/teache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CDCC-21EA-2D47-A7DE-CFF365265E7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20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 kantaa! s. 121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Linkki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Kahoot-kyselyyn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i-FI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https://play.kahoot.it/#/k/5b02aeb5-1a0e-4a8e-b4af-44c9e162b01c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Linkki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Socrative-kyselyyn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i-FI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https://b.socrative.com/teacher/#import-quiz/26100186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CDCC-21EA-2D47-A7DE-CFF365265E7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43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E15BF-5DED-16B7-2D19-F18EB1A7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08B9D9-FC75-D86D-9274-20D0D52DB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627E16-64CA-6ECC-864F-E04C67B1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6CD2C4-9105-151B-03E7-E01D2E40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D9707A-17F7-1C5A-2709-BADBD879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83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6D552-6B05-013B-1246-83CD3644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2FAFDA5-B2A2-1E7D-1A79-30A46D910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03E6B9-551E-DE19-21B5-AD98101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28528C-1601-12BA-C00A-77861533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2BCDC2-A8E7-CF02-2ACA-7187CAC4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95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3BE987C-DC8F-ED1C-02D2-DD789AFA6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4128908-9C3C-02DA-F1A8-485632B67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6B9241-35AC-71AA-726D-E997F748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F78898-C4C2-93CD-D755-EF013A3E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476023-9E2F-D0E4-1578-4C346625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44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C898C-EAAA-07A6-E032-EFE39C7C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581095-CF7A-5974-2841-AF6A110D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7EDD1B-1F20-CB21-9026-ED9ADDFF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8B6C2A-EB28-E177-E743-E18768DE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0B4391-3737-0D40-802C-F88501FE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55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FF081-65A7-867E-E7B6-DE76526A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D27595-27CA-3D41-32FE-FFF94E933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1FA113-493E-D0D1-C5F9-E97540C0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2CFD8-FDF5-7771-B6C5-5AB94F90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940CF5-3787-C34B-2822-8D0D6016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5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FC127-1C3B-8040-D3E9-85F4B2A1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D1861-DAE0-7DE7-5EB3-2C4D134A6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495C14-F6BD-59F1-5CAC-50E922C5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7DF918-82DA-F6BD-FF8E-FCE417A8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0158FF-6381-DD98-D247-5E3ABE45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01A7F4-B624-93E9-2D8F-87936C24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6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A5CFD-EFD5-1C3F-9A62-0B147ACA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58725E-D76A-55EC-9067-E9CD0286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CDC121-F05A-320C-D2D2-8FE4005C6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027A03-E36C-C4F2-FD0C-7AE9C90CB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F7A2C2-F3A7-3EC9-633C-640FB9E97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EE17C4-3DC4-1DA9-3595-2E9371F9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4389A5F-96AC-A0F3-BFB1-26E780F5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348586D-3C52-DD0A-B6A2-7F3211CD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12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3B1108-E286-A2BC-1CDB-43E8070C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1C4D1E-AE08-BC29-8AB8-358A82A1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F5B911-BF0F-E213-BB52-39DDE540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783C20-0806-AFEF-E032-92B77163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3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FEECEF-23DE-1815-52ED-F184F7FA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00910F1-8BB4-8BC9-59CD-4F3398E7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346AEC-2A4C-8C1B-75FF-8F2B5521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8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F71E8-2AC3-2A4E-7E7D-E09D13C7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9DF0A-3ACD-25C2-B876-E41E975A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833FEA-4A25-21A9-CACF-8011CC5C2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620D1A-AAE8-16D9-0DC5-7D2CA821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1497E3-F428-C122-50C9-E64E2DE0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B43628-CE94-9858-63AC-C6C5A432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30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6CC85-1E85-F21E-9898-10F0E0DA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3AE4FFC-CA30-B896-3BCA-84EF6AC2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E98943-B14A-DC65-D9A9-B6E40DCC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0ABE4-DB1D-D8AD-9D38-55377C41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DFBD29-AB25-5E90-0C56-504BBBF7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F6FCE5-1884-0F88-8BC6-6ABCFDE0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6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FCFC05E-63E2-B690-A047-E4C8E281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3FC24-D33B-6868-786B-2E52FA47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0351CA-E316-344D-3B0C-230CA0DF2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325A-F04D-4CC5-B644-6753546F4C78}" type="datetimeFigureOut">
              <a:rPr lang="fi-FI" smtClean="0"/>
              <a:t>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FB2CD-9E73-3A85-8BAC-63D928E27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210358-99F7-E97E-1E32-A0954A3E9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5F45-6F6E-4D18-9794-05203CE203C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568C7D-C27E-DF38-356E-CC480D0F11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09800" y="69939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i-FI"/>
              <a:t>Tekijänoikeus </a:t>
            </a:r>
            <a:r>
              <a:rPr lang="fi-FI" dirty="0"/>
              <a:t>suojaa </a:t>
            </a:r>
            <a:br>
              <a:rPr lang="fi-FI" dirty="0"/>
            </a:br>
            <a:r>
              <a:rPr lang="fi-FI" dirty="0"/>
              <a:t>oikeutta teokseen</a:t>
            </a:r>
            <a:br>
              <a:rPr lang="fi-FI" dirty="0"/>
            </a:br>
            <a:r>
              <a:rPr lang="fi-FI" sz="3100" dirty="0"/>
              <a:t>oppikirjan sivut 142−145</a:t>
            </a:r>
            <a:br>
              <a:rPr lang="fi-FI" sz="3100" dirty="0"/>
            </a:br>
            <a:br>
              <a:rPr lang="fi-FI" sz="3100" dirty="0"/>
            </a:br>
            <a:br>
              <a:rPr lang="fi-FI" sz="1100" dirty="0">
                <a:solidFill>
                  <a:srgbClr val="FF0000"/>
                </a:solidFill>
              </a:rPr>
            </a:br>
            <a:endParaRPr lang="fi-FI" sz="3100" dirty="0"/>
          </a:p>
        </p:txBody>
      </p:sp>
      <p:pic>
        <p:nvPicPr>
          <p:cNvPr id="4" name="Kuva 3" descr="Kuva, joka sisältää kohteen sisä, lattia, seinä&#10;&#10;Kuvaus luotu automaattisesti">
            <a:extLst>
              <a:ext uri="{FF2B5EF4-FFF2-40B4-BE49-F238E27FC236}">
                <a16:creationId xmlns:a16="http://schemas.microsoft.com/office/drawing/2014/main" id="{A5EAD059-5EC5-1006-ACC2-5DDBE1A21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48" y="2378605"/>
            <a:ext cx="534402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616A9-5CF9-7123-086E-FEFB6521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Tekijänoikeuden suoja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76E5C-23BD-B567-C3C6-97558EB4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i-FI" dirty="0"/>
              <a:t>Suoja-aika on 70 vuotta tekijän kuolemasta.</a:t>
            </a:r>
          </a:p>
          <a:p>
            <a:pPr>
              <a:buFont typeface="Arial"/>
              <a:buChar char="•"/>
            </a:pPr>
            <a:r>
              <a:rPr lang="fi-FI" dirty="0"/>
              <a:t>Lähioikeuksia esiintyvän taiteilijan suoja sekä valokuvaajan suoja.</a:t>
            </a:r>
          </a:p>
          <a:p>
            <a:pPr>
              <a:buFont typeface="Arial"/>
              <a:buChar char="•"/>
            </a:pPr>
            <a:r>
              <a:rPr lang="fi-FI" dirty="0"/>
              <a:t>Tekijänoikeuksia voi luovuttaa edelleen joko osittain tai kokonaan.</a:t>
            </a:r>
          </a:p>
          <a:p>
            <a:pPr>
              <a:buFont typeface="Arial"/>
              <a:buChar char="•"/>
            </a:pPr>
            <a:r>
              <a:rPr lang="fi-FI" dirty="0"/>
              <a:t>Tekijänoikeusrikoksesta seurauksena voi olla vankeutta, sakkoja ja vahingonkorvauksia.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5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ota_kantaa_s1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00" y="1996331"/>
            <a:ext cx="7585810" cy="28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</Words>
  <Application>Microsoft Office PowerPoint</Application>
  <PresentationFormat>Laajakuva</PresentationFormat>
  <Paragraphs>15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Tekijänoikeus suojaa  oikeutta teokseen oppikirjan sivut 142−145   </vt:lpstr>
      <vt:lpstr>Tekijänoikeuden suoja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Anni-Elina Karvonen</cp:lastModifiedBy>
  <cp:revision>4</cp:revision>
  <dcterms:created xsi:type="dcterms:W3CDTF">2022-06-21T07:47:17Z</dcterms:created>
  <dcterms:modified xsi:type="dcterms:W3CDTF">2022-08-02T06:07:00Z</dcterms:modified>
</cp:coreProperties>
</file>