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6" r:id="rId2"/>
    <p:sldId id="373" r:id="rId3"/>
    <p:sldId id="374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9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9.8.2021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9C5E6FF-D160-D141-B80A-20E721B84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CF54FDF3-19E6-2948-9457-7D354AB8934F}"/>
              </a:ext>
            </a:extLst>
          </p:cNvPr>
          <p:cNvSpPr txBox="1">
            <a:spLocks/>
          </p:cNvSpPr>
          <p:nvPr/>
        </p:nvSpPr>
        <p:spPr>
          <a:xfrm>
            <a:off x="800912" y="617824"/>
            <a:ext cx="10590176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17 Valuuttamarkkinat </a:t>
            </a:r>
            <a:br>
              <a:rPr lang="fi-FI" sz="6000" spc="-1" dirty="0">
                <a:solidFill>
                  <a:srgbClr val="000000"/>
                </a:solidFill>
                <a:latin typeface="Calibri"/>
              </a:rPr>
            </a:br>
            <a:r>
              <a:rPr lang="fi-FI" sz="6000" spc="-1" dirty="0">
                <a:solidFill>
                  <a:srgbClr val="000000"/>
                </a:solidFill>
                <a:latin typeface="Calibri"/>
              </a:rPr>
              <a:t>heijastavat kansantalouksien tilaa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79CB6B78-F12D-1046-AB2F-8B877A475BD0}"/>
              </a:ext>
            </a:extLst>
          </p:cNvPr>
          <p:cNvSpPr txBox="1">
            <a:spLocks/>
          </p:cNvSpPr>
          <p:nvPr/>
        </p:nvSpPr>
        <p:spPr>
          <a:xfrm>
            <a:off x="838200" y="2361371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5" name="Kuva 1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FB70C721-11CC-2248-97F8-B726A39E16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638" y="3082837"/>
            <a:ext cx="5236723" cy="344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7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C4889A-A5E2-47D3-BA21-5EBF1DDBC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Valuuttakurssipolitiikka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BD05B5-E4C0-4CC3-A955-612005E4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Valuuttakurssipolitiikalla vaikutetaan valuutan ulkoiseen arvoon.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Keskuspankit vastaavat valuutan arvoa koskevista päätöksistä: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eurosta vastaa Euroopan keskuspankki EKP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dollarista vastaa Yhdysvaltain keskuspankki Fed.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Tavoitteet: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maksuvalmiuden (likviditeetin) ylläpito (= kyky hoitaa ulkomaankaupan maksut)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valuuttaan liittyvän kysynnän ja tarjonnan tasapainottaminen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voittojen saaminen valuuttojen lyhytaikaisilla kurssimuutoksilla.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endParaRPr lang="fi-FI" sz="2600" dirty="0"/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575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46F439-7A9B-450A-8AF0-1310E884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Valuuttakurssipolitiikan keinot (euro)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A0C826-38E5-4316-923F-D6EBD3786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 vain kiinteitä valuuttoja voidaan keskuspankin toimesta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devalvoida eli heikentää arvoa suhteessa muihin valuuttoihin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revalvoida eli vahvistaa arvoa suhteessa muihin valuuttoihin 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kiinteä valuutta on sidottu kiinteällä kurssilla johonkin toiseen valuuttaan tai ennen myös arvometalliin, esimerkiksi kultaan (kultakanta)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 kelluvan valuutta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arvo määräytyy kansainvälisillä valuuttamarkkinoilla vapaasti kysynnän ja tarjonnan mukaan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ei voida devalvoida tai revalvoida vaan valuutan arvo heikkenee ja vahvistuu suhteessa muihin valuuttoihin päivittäin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74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129</Words>
  <Application>Microsoft Macintosh PowerPoint</Application>
  <PresentationFormat>Laajakuva</PresentationFormat>
  <Paragraphs>19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Järjestelmäfontti</vt:lpstr>
      <vt:lpstr>Office-teema</vt:lpstr>
      <vt:lpstr>PowerPoint-esitys</vt:lpstr>
      <vt:lpstr>Valuuttakurssipolitiikka</vt:lpstr>
      <vt:lpstr>Valuuttakurssipolitiikan keinot (euro)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39</cp:revision>
  <dcterms:created xsi:type="dcterms:W3CDTF">2020-11-26T06:08:36Z</dcterms:created>
  <dcterms:modified xsi:type="dcterms:W3CDTF">2021-08-09T08:03:42Z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