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1" r:id="rId2"/>
    <p:sldId id="321" r:id="rId3"/>
    <p:sldId id="322" r:id="rId4"/>
    <p:sldId id="324" r:id="rId5"/>
    <p:sldId id="325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9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9C5E6FF-D160-D141-B80A-20E721B84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34E4ED72-4BCD-AA4B-830A-B12742B6496A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14 Mitä on talouspolitiikka?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3CF883A8-389D-454B-B4DB-C4994D40B061}"/>
              </a:ext>
            </a:extLst>
          </p:cNvPr>
          <p:cNvSpPr txBox="1">
            <a:spLocks/>
          </p:cNvSpPr>
          <p:nvPr/>
        </p:nvSpPr>
        <p:spPr>
          <a:xfrm>
            <a:off x="838200" y="1368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1" name="Kuva 10" descr="Kuva, joka sisältää kohteen taivas, ulko, ruoho, tie&#10;&#10;Kuvaus luotu automaattisesti">
            <a:extLst>
              <a:ext uri="{FF2B5EF4-FFF2-40B4-BE49-F238E27FC236}">
                <a16:creationId xmlns:a16="http://schemas.microsoft.com/office/drawing/2014/main" id="{49A682A6-C761-1D4E-8BC0-C78ED8A65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872" y="2088000"/>
            <a:ext cx="6326256" cy="421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53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C3B214-DA8B-4BEE-A7D2-C2D0C615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Talouspolitiikan tavoitteet ja toimijat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DB050B-15CC-4094-914B-2684B6DBC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i-FI" altLang="fi-FI" dirty="0"/>
              <a:t>Tavoitteena on hallittu talouskasvu, hyvä työllisyystilanne, hintojen vakaus ja oikeudenmukainen tulonjako. 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i-FI" altLang="fi-FI" dirty="0"/>
              <a:t>Talouspolitiikalla pyritään tasoittamaan talouden suhdanteita.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i-FI" altLang="fi-FI" dirty="0"/>
              <a:t>Talouspolitiikan toimijat Suomessa:</a:t>
            </a:r>
          </a:p>
          <a:p>
            <a:pPr lvl="1">
              <a:spcBef>
                <a:spcPct val="50000"/>
              </a:spcBef>
              <a:buFontTx/>
              <a:buChar char="-"/>
            </a:pPr>
            <a:r>
              <a:rPr lang="fi-FI" altLang="fi-FI" sz="2600" dirty="0"/>
              <a:t>keskuspankki EKP rahapolitiikalla</a:t>
            </a:r>
          </a:p>
          <a:p>
            <a:pPr lvl="1">
              <a:spcBef>
                <a:spcPct val="50000"/>
              </a:spcBef>
              <a:buFontTx/>
              <a:buChar char="-"/>
            </a:pPr>
            <a:r>
              <a:rPr lang="fi-FI" altLang="fi-FI" sz="2600" dirty="0"/>
              <a:t>valtio finanssipolitiikalla</a:t>
            </a:r>
          </a:p>
          <a:p>
            <a:pPr lvl="1">
              <a:spcBef>
                <a:spcPct val="50000"/>
              </a:spcBef>
              <a:buFontTx/>
              <a:buChar char="-"/>
            </a:pPr>
            <a:r>
              <a:rPr lang="fi-FI" altLang="fi-FI" sz="2600" dirty="0"/>
              <a:t>työmarkkinajärjestöt tulopolitiikalla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960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28FC60B6-9040-C74A-8FF9-E57055366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584" y="1053338"/>
            <a:ext cx="7926832" cy="475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30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8F4200-2C54-48AB-B83B-BD1C702F6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Talouspolitiikan teoriat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7EE6D8-D12F-4BD7-A862-C76249386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86713"/>
            <a:ext cx="5181600" cy="4351338"/>
          </a:xfrm>
        </p:spPr>
        <p:txBody>
          <a:bodyPr>
            <a:noAutofit/>
          </a:bodyPr>
          <a:lstStyle/>
          <a:p>
            <a:pPr marL="360000" indent="-360000">
              <a:spcBef>
                <a:spcPts val="500"/>
              </a:spcBef>
              <a:buNone/>
            </a:pPr>
            <a:r>
              <a:rPr lang="fi-FI" dirty="0"/>
              <a:t>a)	keynesiläinen talouspolitiikka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talouspolitiikan tehtävänä kokonaiskysynnän, kulutuksen ja investointien sääntely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säätelijänä julkinen talous (tehtävänä parantaa työllisyyttä ja kulutusmahdollisuuksia)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syntyi 1930-luvulla (USA:ssa), menetti merkitystään 1970-luvulla </a:t>
            </a:r>
          </a:p>
          <a:p>
            <a:pPr marL="360000" indent="-360000">
              <a:spcBef>
                <a:spcPts val="500"/>
              </a:spcBef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91FA52A-81B7-4520-8ADB-428860F43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86713"/>
            <a:ext cx="5296711" cy="4351338"/>
          </a:xfrm>
        </p:spPr>
        <p:txBody>
          <a:bodyPr>
            <a:noAutofit/>
          </a:bodyPr>
          <a:lstStyle/>
          <a:p>
            <a:pPr marL="360000" indent="-360000">
              <a:spcBef>
                <a:spcPts val="500"/>
              </a:spcBef>
              <a:buNone/>
            </a:pPr>
            <a:r>
              <a:rPr lang="fi-FI" dirty="0"/>
              <a:t>b)	monetarismi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kokonaiskysynnän merkittävin tekijä on liikkeellä oleva rahamäärä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talouden sääntely liikkeellä olevan rahamäärän säätelyä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säätelijänä keskuspankit, eli merkittävin talouspolitiikan osa-alue on rahapolitiikka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yleistyi 1970-luvulla, kun talouteen syntyi uusi ilmiö </a:t>
            </a:r>
            <a:r>
              <a:rPr lang="fi-FI" u="sng" dirty="0"/>
              <a:t>stagflaatio</a:t>
            </a:r>
          </a:p>
          <a:p>
            <a:pPr marL="360000" indent="-360000">
              <a:spcBef>
                <a:spcPts val="500"/>
              </a:spcBef>
              <a:buNone/>
            </a:pPr>
            <a:endParaRPr lang="fi-FI" dirty="0"/>
          </a:p>
          <a:p>
            <a:pPr marL="360000" indent="-360000">
              <a:spcBef>
                <a:spcPts val="500"/>
              </a:spcBef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77970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2610-EFB1-4122-863A-973736F20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Talouspolitiikan teoriat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17F7F2-6DE7-4FEC-84B4-B2218915D3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60000" indent="-360000">
              <a:spcBef>
                <a:spcPts val="500"/>
              </a:spcBef>
              <a:buNone/>
            </a:pPr>
            <a:r>
              <a:rPr lang="fi-FI" dirty="0"/>
              <a:t>c)	uusliberalismi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markkinavoimien mahdollisimman laaja vapaus </a:t>
            </a:r>
          </a:p>
          <a:p>
            <a:pPr marL="63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julkista valtaa taloudessa rajoitettava (koska se rajoittaa kilpailua)</a:t>
            </a:r>
          </a:p>
          <a:p>
            <a:pPr marL="360000" indent="-360000">
              <a:spcBef>
                <a:spcPts val="500"/>
              </a:spcBef>
              <a:buNone/>
            </a:pPr>
            <a:endParaRPr lang="fi-FI" dirty="0"/>
          </a:p>
          <a:p>
            <a:pPr marL="360000" indent="-36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883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131</Words>
  <Application>Microsoft Macintosh PowerPoint</Application>
  <PresentationFormat>Laajakuva</PresentationFormat>
  <Paragraphs>23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PowerPoint-esitys</vt:lpstr>
      <vt:lpstr>Talouspolitiikan tavoitteet ja toimijat </vt:lpstr>
      <vt:lpstr>PowerPoint-esitys</vt:lpstr>
      <vt:lpstr>Talouspolitiikan teoriat</vt:lpstr>
      <vt:lpstr>Talouspolitiikan teoriat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24</cp:revision>
  <dcterms:created xsi:type="dcterms:W3CDTF">2020-11-26T06:08:36Z</dcterms:created>
  <dcterms:modified xsi:type="dcterms:W3CDTF">2021-08-09T07:15:18Z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