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A06505-80C1-4B8B-97A6-84ED95A84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698D1DA-A29B-435C-935A-28D83868D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1CD36E-DBFB-4D5A-AF85-111306D0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FE1E98-0692-4CA3-A43F-2A2435A2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D58293-5027-48CA-97CE-745B63CD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979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B4A6F0-5074-41F3-AD23-3914F6C5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C9E709F-2119-4384-8785-7FB51D98D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A1B65C-3B62-4709-81BA-92BC64C41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69A854-F827-44CE-84DE-73613E21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A9BE91-8D4F-43F2-88A3-F7E2AE30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94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5251C6E-07C1-4E68-A9E0-099782F18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7841468-9D71-4097-A872-152918982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CBBD96-17C8-4B53-8F15-092DBC80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AC37D9-CA9C-4DB2-BD5C-8EF69311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B37188-7909-43B5-BBAC-CB6F116A9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13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E50C32-5FE1-4AD4-92B2-B9104E69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E287FC-E451-4D5F-A75D-A01EC5968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A7D7E0-673E-4761-88CA-01A9967CF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777601-1111-48E1-BD2E-5438F220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671DCF-3E18-493A-B592-A86A9130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71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E3C60E-E446-44D2-ACC2-33A93DDC1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BE2BEF8-50E4-4C5F-BF23-E32B9B827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C6397A-4CC1-4A61-8FE3-5ACF0278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60F277-F43C-45FE-AE31-C0C80280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B432E64-865D-4157-9D84-9E384C42E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06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0CA1E6-4CCD-49DB-9587-8F738763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918600-8097-4CFD-8700-897EE58DA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D6CD3F4-2910-4034-8CBE-49EB7FF8F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64584FF-DADB-4F44-925B-3E82CC35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2844D1-AF76-4BAE-B488-B40B1835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DCE642-9189-4E71-8796-B21BDE39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92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F5D036-06D4-4DB9-83E2-CD83EDEC1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2201EB9-42E5-4A59-BF2E-86AB6609E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DAEE871-5B85-4D26-9D82-2D9883934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E96530-3F5B-4081-A944-73B34819B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40BF987-B0EC-43AA-AD94-A626143DB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0BAFB99-F2F7-4583-9015-B1A15D75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37529D8-3FEC-48FD-8AEC-1457A066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CCD7997-E674-4A2C-A12E-7E0289E1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240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395C14-E92D-4497-B912-FF84ABA1F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6660495-DFBF-4880-8FD2-6BD1EF4C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129C168-CEF5-4DAC-8DB2-69A6EA825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3255398-5512-47AB-A610-8A7E14B6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270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E94CF06-7596-4A92-A1F1-87321965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9B5A3E4-D72E-427E-BF64-1A586EB21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54CAC8-BF35-48AD-9721-DCE8645B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231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ADF695-17B6-46FD-A603-31292AE7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D05EEB-FAA8-40F9-B58A-0134F82CE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5EAF319-5A5C-44FC-9A54-B85A68C7B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8135DA5-186A-4817-A10C-D3AB57056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7E28F4B-9F22-4EAF-B173-D716888C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87CD98F-3457-42DD-9127-4C7CBA192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250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AE2E2B-A7ED-4507-A14C-BF9BB082A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911871E-F0EE-4E08-8DE3-C17A6AF7D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D567E0E-7C0A-4BF1-99C1-F2C9DE97B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0D8D5E7-84D1-4C2B-84C1-94EC42C0B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9443810-7A2E-4EB2-BFA9-64DB4142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BF9FF4-860E-4978-BFC4-084AFC98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782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7799E99-EA27-40E9-94E9-0779DD87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A17B28-FA45-498C-A7BA-0BA0E01BB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8CED78-9C26-47F1-805F-196D93903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87935-E645-4F00-92C5-2AD27F52C179}" type="datetimeFigureOut">
              <a:rPr lang="fi-FI" smtClean="0"/>
              <a:t>26.8.2022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2ED6E1-9656-44AD-988B-37C7AF900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62A9D3-BF0D-43F6-B998-AD946DC4B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E99E8-5D19-4DAA-87D0-345AE47140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80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le.fi/plus/abitreenit/2020/syksy/2020-09-17_YH_fi/attachments/index.html#3.%20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2F74D4-7B83-45A8-8D40-6E7099A77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807" y="454580"/>
            <a:ext cx="3505495" cy="1622321"/>
          </a:xfrm>
        </p:spPr>
        <p:txBody>
          <a:bodyPr>
            <a:normAutofit/>
          </a:bodyPr>
          <a:lstStyle/>
          <a:p>
            <a:r>
              <a:rPr lang="fi-FI"/>
              <a:t>YO-tehtävä: syntyvyys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EBFDCB-7E58-47DF-8369-04E12996E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1920240"/>
            <a:ext cx="3505494" cy="4303579"/>
          </a:xfrm>
        </p:spPr>
        <p:txBody>
          <a:bodyPr>
            <a:normAutofit fontScale="92500" lnSpcReduction="20000"/>
          </a:bodyPr>
          <a:lstStyle/>
          <a:p>
            <a:r>
              <a:rPr lang="fi-FI" sz="1600" b="0" i="0" dirty="0">
                <a:effectLst/>
                <a:latin typeface="Noto Serif" panose="02020502060505020204" pitchFamily="18"/>
              </a:rPr>
              <a:t>Kun syntyneiden määrä suhteutetaan synnytysikäisiin naisiin, voidaan tarkastella syntyvyyttä. Syntyvyyden mittaamisessa käytetään yleisesti kokonaishedelmällisyyslukua, joka kertoo, kuinka monta lasta nainen synnyttäisi elämänsä aikana, jos syntyvyys pysyisi laskentavuoden tasolla. Kuvio </a:t>
            </a:r>
            <a:r>
              <a:rPr lang="fi-FI" sz="1600" b="0" i="0" u="sng" dirty="0">
                <a:effectLst/>
                <a:latin typeface="Noto Serif" panose="02020502060505020204" pitchFamily="18"/>
                <a:hlinkClick r:id="rId2"/>
              </a:rPr>
              <a:t>3. A</a:t>
            </a:r>
            <a:r>
              <a:rPr lang="fi-FI" sz="1600" b="0" i="0" dirty="0">
                <a:effectLst/>
                <a:latin typeface="Noto Serif" panose="02020502060505020204" pitchFamily="18"/>
              </a:rPr>
              <a:t> kuvaa kokonaishedelmällisyysluvun muutoksia Suomessa vuosina 1900–2018.</a:t>
            </a:r>
          </a:p>
          <a:p>
            <a:r>
              <a:rPr lang="fi-FI" sz="1600" b="0" i="0" dirty="0">
                <a:effectLst/>
                <a:latin typeface="Noto Serif" panose="02020502060505020204" pitchFamily="18"/>
              </a:rPr>
              <a:t>a) Tarkastele syitä kuvion </a:t>
            </a:r>
            <a:r>
              <a:rPr lang="fi-FI" sz="1600" b="0" i="0" u="sng" dirty="0">
                <a:effectLst/>
                <a:latin typeface="Noto Serif" panose="02020502060505020204" pitchFamily="18"/>
                <a:hlinkClick r:id="rId2"/>
              </a:rPr>
              <a:t>3. A</a:t>
            </a:r>
            <a:r>
              <a:rPr lang="fi-FI" sz="1600" b="0" i="0" dirty="0">
                <a:effectLst/>
                <a:latin typeface="Noto Serif" panose="02020502060505020204" pitchFamily="18"/>
              </a:rPr>
              <a:t> osoittamaan kehitykseen Suomessa. (10 p.) </a:t>
            </a:r>
          </a:p>
          <a:p>
            <a:r>
              <a:rPr lang="fi-FI" sz="1600" b="0" i="0" dirty="0">
                <a:effectLst/>
                <a:latin typeface="Noto Serif" panose="02020502060505020204" pitchFamily="18"/>
              </a:rPr>
              <a:t>b) Pohdi, mitä yhteiskunnallisia seurauksia 2010-luvun aikana tapahtuneella syntyvyyden laskulla on. (10 p.)</a:t>
            </a:r>
          </a:p>
          <a:p>
            <a:r>
              <a:rPr lang="fi-FI" sz="1600" b="0" i="0" dirty="0">
                <a:effectLst/>
                <a:latin typeface="Noto Serif" panose="02020502060505020204" pitchFamily="18"/>
              </a:rPr>
              <a:t>(Ylioppilaskoe syksy 2020, kysymys 3)</a:t>
            </a:r>
          </a:p>
          <a:p>
            <a:endParaRPr lang="fi-FI" sz="1100" dirty="0"/>
          </a:p>
        </p:txBody>
      </p:sp>
      <p:sp>
        <p:nvSpPr>
          <p:cNvPr id="5131" name="Rectangle 5126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2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6C1A1AF-F68C-437F-9034-9A46D5FA2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5862" y="1573863"/>
            <a:ext cx="6019331" cy="370702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29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Noto Serif</vt:lpstr>
      <vt:lpstr>Office-teema</vt:lpstr>
      <vt:lpstr>YO-tehtävä: syntyvyys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YO-tehtävä: syntyvyys</dc:title>
  <dc:creator>Heikki Siitonen</dc:creator>
  <cp:lastModifiedBy>Heikki Siitonen</cp:lastModifiedBy>
  <cp:revision>1</cp:revision>
  <dcterms:created xsi:type="dcterms:W3CDTF">2022-08-26T11:20:08Z</dcterms:created>
  <dcterms:modified xsi:type="dcterms:W3CDTF">2022-08-26T11:23:47Z</dcterms:modified>
</cp:coreProperties>
</file>