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9763366E-4DEC-CC4E-A46F-7D2848292827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6 Hyvinvointivaltio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huolehtii hyvinvoinnista</a:t>
            </a:r>
            <a:endParaRPr lang="fi-FI" sz="6000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5166A7AB-792C-B043-873B-0CAE923A491B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 descr="Kuva, joka sisältää kohteen auto, rakennus, ulko, kuljetus&#10;&#10;Kuvaus luotu automaattisesti">
            <a:extLst>
              <a:ext uri="{FF2B5EF4-FFF2-40B4-BE49-F238E27FC236}">
                <a16:creationId xmlns:a16="http://schemas.microsoft.com/office/drawing/2014/main" id="{C7625912-6AE5-6745-A1CE-9F0B62CA9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78" y="3011932"/>
            <a:ext cx="5294243" cy="351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1D4D2-C05D-4D8A-8A37-B863849F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  <a:cs typeface="Trebuchet MS"/>
              </a:rPr>
              <a:t>Mitä on hyvinvointi?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A4E029-07E0-4D51-8273-3210C2101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Elämänlaatu: se, miten tyytyväinen ihminen on omaan elämäänsä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Terveys: sairastavuus, kuolleisuus ja koettu terveys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Materiaalinen hyvinvointi: </a:t>
            </a:r>
            <a:r>
              <a:rPr lang="fi-FI" dirty="0" err="1">
                <a:cs typeface="Trebuchet MS"/>
              </a:rPr>
              <a:t>elinolot</a:t>
            </a:r>
            <a:r>
              <a:rPr lang="fi-FI" dirty="0">
                <a:cs typeface="Trebuchet MS"/>
              </a:rPr>
              <a:t> ja toimeentulo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Jotain muuta, mitä?</a:t>
            </a:r>
          </a:p>
        </p:txBody>
      </p:sp>
    </p:spTree>
    <p:extLst>
      <p:ext uri="{BB962C8B-B14F-4D97-AF65-F5344CB8AC3E}">
        <p14:creationId xmlns:p14="http://schemas.microsoft.com/office/powerpoint/2010/main" val="185948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D4E86F-D18A-4335-A968-207FE20E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Hyvinvointivaltio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47E84C-BA3F-42AA-8E87-03BBEE89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0" indent="-342000">
              <a:lnSpc>
                <a:spcPct val="100000"/>
              </a:lnSpc>
              <a:spcBef>
                <a:spcPts val="561"/>
              </a:spcBef>
            </a:pP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Yhteiskuntamalli, jossa valtion tehtävänä on taata kansalaisille turvallinen elämä sosiaalisten riskien varalta</a:t>
            </a:r>
            <a:endParaRPr lang="fi-FI" altLang="fi-FI" dirty="0">
              <a:ea typeface="ＭＳ Ｐゴシック" panose="020B0600070205080204" pitchFamily="34" charset="-128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Tuloerot ovat pieniä, syynä: </a:t>
            </a:r>
          </a:p>
          <a:p>
            <a:pPr marL="630000" lvl="1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  <a:defRPr/>
            </a:pPr>
            <a:r>
              <a:rPr lang="fi-FI" altLang="fi-FI" sz="26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tulonsiirrot eli </a:t>
            </a:r>
            <a:r>
              <a:rPr lang="fi-FI" sz="2600" dirty="0">
                <a:cs typeface="Trebuchet MS"/>
              </a:rPr>
              <a:t>julkisen vallan maksamat tuet, kuten lapsilisä</a:t>
            </a:r>
            <a:endParaRPr lang="fi-FI" altLang="fi-FI" sz="2600" dirty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630000" lvl="1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  <a:defRPr/>
            </a:pPr>
            <a:r>
              <a:rPr lang="fi-FI" altLang="fi-FI" sz="26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progressiivinen verotus</a:t>
            </a:r>
          </a:p>
          <a:p>
            <a:pPr marL="630000" lvl="1" indent="-270000">
              <a:lnSpc>
                <a:spcPct val="100000"/>
              </a:lnSpc>
              <a:spcBef>
                <a:spcPts val="561"/>
              </a:spcBef>
              <a:buSzPct val="75000"/>
              <a:buFont typeface="Järjestelmäfontti"/>
              <a:buChar char="–"/>
              <a:defRPr/>
            </a:pPr>
            <a:r>
              <a:rPr lang="fi-FI" altLang="fi-FI" sz="2600" dirty="0" err="1">
                <a:ea typeface="ＭＳ Ｐゴシック" panose="020B0600070205080204" pitchFamily="34" charset="-128"/>
                <a:cs typeface="Times New Roman" panose="02020603050405020304" pitchFamily="18" charset="0"/>
              </a:rPr>
              <a:t>hyvinvointipalveluiden</a:t>
            </a:r>
            <a:r>
              <a:rPr lang="fi-FI" altLang="fi-FI" sz="26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 hinnoittelu</a:t>
            </a:r>
          </a:p>
          <a:p>
            <a:pPr marL="342000" lvl="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Toimeentulon jatkuvuus taataan sosiaalivakuutusten ja sosiaalihuollon kautta (= sosiaalipolitiikka)</a:t>
            </a:r>
          </a:p>
        </p:txBody>
      </p:sp>
    </p:spTree>
    <p:extLst>
      <p:ext uri="{BB962C8B-B14F-4D97-AF65-F5344CB8AC3E}">
        <p14:creationId xmlns:p14="http://schemas.microsoft.com/office/powerpoint/2010/main" val="304619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B81221-320B-46F9-A3C6-A5632225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Hyvinvointivaltion kehitys toisen maailmansodan jälkeen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C27160-EF1F-4411-9479-3DD533DA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Valtioiden resurssit suunnattiin sotateollisuudesta yhteiskunnallisten ongelmien ratkaisemiseen: </a:t>
            </a:r>
            <a:r>
              <a:rPr lang="fi-FI" altLang="fi-FI" dirty="0" err="1">
                <a:ea typeface="ＭＳ Ｐゴシック" panose="020B0600070205080204" pitchFamily="34" charset="-128"/>
                <a:cs typeface="Times New Roman" panose="02020603050405020304" pitchFamily="18" charset="0"/>
              </a:rPr>
              <a:t>warfare</a:t>
            </a: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fi-FI" altLang="fi-FI" dirty="0" err="1">
                <a:ea typeface="ＭＳ Ｐゴシック" panose="020B0600070205080204" pitchFamily="34" charset="-128"/>
                <a:cs typeface="Times New Roman" panose="02020603050405020304" pitchFamily="18" charset="0"/>
              </a:rPr>
              <a:t>state</a:t>
            </a: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fi-FI" altLang="fi-FI" dirty="0" err="1">
                <a:ea typeface="ＭＳ Ｐゴシック" panose="020B0600070205080204" pitchFamily="34" charset="-128"/>
                <a:cs typeface="Times New Roman" panose="02020603050405020304" pitchFamily="18" charset="0"/>
              </a:rPr>
              <a:t>wellfare</a:t>
            </a: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fi-FI" altLang="fi-FI" dirty="0" err="1">
                <a:ea typeface="ＭＳ Ｐゴシック" panose="020B0600070205080204" pitchFamily="34" charset="-128"/>
                <a:cs typeface="Times New Roman" panose="02020603050405020304" pitchFamily="18" charset="0"/>
              </a:rPr>
              <a:t>state</a:t>
            </a:r>
            <a:endParaRPr lang="fi-FI" altLang="fi-FI" dirty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Uudistukset mahdollistuivat talouden tuottavuuden ja edullisen huoltosuhteen ansiosta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altLang="fi-FI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Hyvinvointivaltiomalleja on monenlaisia</a:t>
            </a:r>
          </a:p>
        </p:txBody>
      </p:sp>
    </p:spTree>
    <p:extLst>
      <p:ext uri="{BB962C8B-B14F-4D97-AF65-F5344CB8AC3E}">
        <p14:creationId xmlns:p14="http://schemas.microsoft.com/office/powerpoint/2010/main" val="301086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09F843-40EA-45CC-9226-C6BD1BCCF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Hyvinvointivaltiomallit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01EB3F-4ABC-4B15-9906-163E47A1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Liberaali eli ns. anglosaksinen malli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Sosiaalidemokraattinen eli ns. pohjoismainen malli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Konservatiivinen eli ns. keskieurooppalainen malli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Eteläeurooppalainen malli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/>
              <a:t>Itäeurooppalaiset mallit: korporatistinen tai liberaali malli</a:t>
            </a:r>
          </a:p>
        </p:txBody>
      </p:sp>
    </p:spTree>
    <p:extLst>
      <p:ext uri="{BB962C8B-B14F-4D97-AF65-F5344CB8AC3E}">
        <p14:creationId xmlns:p14="http://schemas.microsoft.com/office/powerpoint/2010/main" val="341338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06A1E-1ADD-46FF-8016-F869B77F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Pohjoismainen hyvinvointivaltio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17010A-363B-47C8-A4E5-51E24E05B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Julkinen sektori on laaja → julkiset menot ovat suuret → verotus on korkea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Tuloerot ovat pieniä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Politiikan tavoitteena universalismi = kaikille tasavertaiset mahdollisuudet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r>
              <a:rPr lang="fi-FI" dirty="0">
                <a:cs typeface="Trebuchet MS"/>
              </a:rPr>
              <a:t>Suuret </a:t>
            </a:r>
            <a:r>
              <a:rPr lang="fi-FI" u="sng" dirty="0">
                <a:cs typeface="Trebuchet MS"/>
              </a:rPr>
              <a:t>tulonsiirrot</a:t>
            </a:r>
            <a:r>
              <a:rPr lang="fi-FI" dirty="0">
                <a:cs typeface="Trebuchet MS"/>
              </a:rPr>
              <a:t> = julkisen vallan maksamat tuet, kuten lapsilisä</a:t>
            </a:r>
          </a:p>
        </p:txBody>
      </p:sp>
    </p:spTree>
    <p:extLst>
      <p:ext uri="{BB962C8B-B14F-4D97-AF65-F5344CB8AC3E}">
        <p14:creationId xmlns:p14="http://schemas.microsoft.com/office/powerpoint/2010/main" val="418134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174</Words>
  <Application>Microsoft Macintosh PowerPoint</Application>
  <PresentationFormat>Laajakuva</PresentationFormat>
  <Paragraphs>29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Järjestelmäfontti</vt:lpstr>
      <vt:lpstr>Office-teema</vt:lpstr>
      <vt:lpstr>PowerPoint-esitys</vt:lpstr>
      <vt:lpstr>Mitä on hyvinvointi?</vt:lpstr>
      <vt:lpstr>Hyvinvointivaltio</vt:lpstr>
      <vt:lpstr>Hyvinvointivaltion kehitys toisen maailmansodan jälkeen</vt:lpstr>
      <vt:lpstr>Hyvinvointivaltiomallit</vt:lpstr>
      <vt:lpstr>Pohjoismainen hyvinvointivaltio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4</cp:revision>
  <dcterms:created xsi:type="dcterms:W3CDTF">2020-11-26T06:08:36Z</dcterms:created>
  <dcterms:modified xsi:type="dcterms:W3CDTF">2021-05-26T07:21:20Z</dcterms:modified>
</cp:coreProperties>
</file>