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50FCF-1B38-4AE3-9579-69407B27E94B}" type="datetimeFigureOut">
              <a:rPr lang="fi-FI" smtClean="0"/>
              <a:t>5.10.2017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6B520-D204-40BD-981F-3D7D95049E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97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014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832162E-5493-4DA9-AE69-36DE1DBA92BD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9436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9A58E91-C772-4ABC-8168-02FE4102D1F1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4625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FE39B19-6D18-4829-8F60-375465AFE44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4182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832162E-5493-4DA9-AE69-36DE1DBA92BD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2113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CC2E85E-8D78-4180-BE5D-4B50E3412FE8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1133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4EC8C-7181-4B1B-B0DF-0DD1CDF00808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00251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B3A5EF-C1D2-4581-80D5-D358B7777B3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48004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CE5748C-DF45-44D1-921F-DFE524277A91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66002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D5DAC-1AF5-485A-8659-EEF77A48D65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3284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6A77C59-236F-4C67-9EE4-D9447447FB92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1640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62EC50-C03C-4CD7-BD6B-1DE0608F5527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8110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CC2E85E-8D78-4180-BE5D-4B50E3412FE8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042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3B3B8AD-178B-4E3D-9095-3A6018803E0C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071552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9A58E91-C772-4ABC-8168-02FE4102D1F1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624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FE39B19-6D18-4829-8F60-375465AFE44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9815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AF4EC8C-7181-4B1B-B0DF-0DD1CDF00808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3641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B3A5EF-C1D2-4581-80D5-D358B7777B3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54149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CE5748C-DF45-44D1-921F-DFE524277A91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4946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D5DAC-1AF5-485A-8659-EEF77A48D65A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40745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6A77C59-236F-4C67-9EE4-D9447447FB92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1157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62EC50-C03C-4CD7-BD6B-1DE0608F5527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8207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 sz="2400" i="1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3B3B8AD-178B-4E3D-9095-3A6018803E0C}" type="slidenum">
              <a:rPr lang="fi-FI" altLang="fi-FI" sz="2400" i="1">
                <a:solidFill>
                  <a:srgbClr val="000000"/>
                </a:solidFill>
                <a:latin typeface="Lucida Grande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 sz="2400" i="1">
              <a:solidFill>
                <a:srgbClr val="000000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22753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0" y="-9000"/>
            <a:ext cx="12224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304800" y="6453337"/>
            <a:ext cx="4572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200" i="0" dirty="0">
                <a:solidFill>
                  <a:srgbClr val="FFFFFF"/>
                </a:solidFill>
                <a:latin typeface="Verdana" pitchFamily="34" charset="0"/>
              </a:rPr>
              <a:t>Forum 2 – Taloustieto</a:t>
            </a:r>
          </a:p>
        </p:txBody>
      </p:sp>
    </p:spTree>
    <p:extLst>
      <p:ext uri="{BB962C8B-B14F-4D97-AF65-F5344CB8AC3E}">
        <p14:creationId xmlns:p14="http://schemas.microsoft.com/office/powerpoint/2010/main" val="357042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0" y="-9000"/>
            <a:ext cx="12224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304800" y="6453337"/>
            <a:ext cx="4572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200" i="0" dirty="0">
                <a:solidFill>
                  <a:srgbClr val="FFFFFF"/>
                </a:solidFill>
                <a:latin typeface="Verdana" pitchFamily="34" charset="0"/>
              </a:rPr>
              <a:t>Forum 2 – Taloustieto</a:t>
            </a:r>
          </a:p>
        </p:txBody>
      </p:sp>
    </p:spTree>
    <p:extLst>
      <p:ext uri="{BB962C8B-B14F-4D97-AF65-F5344CB8AC3E}">
        <p14:creationId xmlns:p14="http://schemas.microsoft.com/office/powerpoint/2010/main" val="155485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uomenkuvalehti.fi/jutut/kotimaa/nain-verokarhu-kahmaisee-rahasi-ja-nain-se-ne-kayttaa-toistaiseksi/?shared=80795-4c94a40e-4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2237935" y="803406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fi-FI" dirty="0"/>
              <a:t>Etsi kuvasta mahdollisimman monta verotettavaa asiaa</a:t>
            </a:r>
            <a:r>
              <a:rPr lang="fi-FI" b="0" dirty="0"/>
              <a:t/>
            </a:r>
            <a:br>
              <a:rPr lang="fi-FI" b="0" dirty="0"/>
            </a:br>
            <a:r>
              <a:rPr lang="fi-FI" dirty="0"/>
              <a:t/>
            </a:r>
            <a:br>
              <a:rPr lang="fi-FI" dirty="0"/>
            </a:br>
            <a:endParaRPr lang="fi" dirty="0">
              <a:solidFill>
                <a:srgbClr val="0000FF"/>
              </a:solidFill>
            </a:endParaRPr>
          </a:p>
        </p:txBody>
      </p:sp>
      <p:pic>
        <p:nvPicPr>
          <p:cNvPr id="1026" name="Picture 2" descr="https://lh5.googleusercontent.com/pY9M7HbiOsbNLpypCyjBftVKCjE0OMjkep5gow5TDmfYBMSR4yf6rICy75cCRIQeBzaGfRY2umMNC-CDNxqQsSPHeg5wJhjMkuqzE9a-2-2H87JcLLMQRJ5HDhYyIabZPri3n5y7J3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30" y="1272916"/>
            <a:ext cx="4026358" cy="497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08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 verokarhu kahmaisee rahasi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Lue Suomen Kuvalehden artikkeli verotuksesta.</a:t>
            </a:r>
          </a:p>
          <a:p>
            <a:pPr marL="0" indent="0">
              <a:buNone/>
            </a:pPr>
            <a:r>
              <a:rPr lang="fi-FI" u="sng" dirty="0">
                <a:hlinkClick r:id="rId2"/>
              </a:rPr>
              <a:t>http://suomenkuvalehti.fi/jutut/kotimaa/nain-verokarhu-kahmaisee-rahasi-ja-nain-se-ne-kayttaa-toistaiseksi/?shared=80795-4c94a40e-4</a:t>
            </a:r>
            <a:endParaRPr lang="fi-FI" dirty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Tehtävät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Mitä eri veroja löydät artikkelista?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Miten kirjoittaja suhtautuu verotukseen?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Oma perusteltu </a:t>
            </a:r>
            <a:r>
              <a:rPr lang="fi-FI" dirty="0"/>
              <a:t>mielipiteesi </a:t>
            </a:r>
            <a:r>
              <a:rPr lang="fi-FI" dirty="0" smtClean="0"/>
              <a:t>verotuksesta?</a:t>
            </a:r>
            <a:endParaRPr lang="fi-FI" dirty="0"/>
          </a:p>
          <a:p>
            <a:pPr marL="457200" indent="-457200">
              <a:buFontTx/>
              <a:buAutoNum type="arabicParenR"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05936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Laajakuva</PresentationFormat>
  <Paragraphs>8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Geneva</vt:lpstr>
      <vt:lpstr>Lucida Grande</vt:lpstr>
      <vt:lpstr>Verdana</vt:lpstr>
      <vt:lpstr>Blank Presentation</vt:lpstr>
      <vt:lpstr>1_Blank Presentation</vt:lpstr>
      <vt:lpstr>Etsi kuvasta mahdollisimman monta verotettavaa asiaa  </vt:lpstr>
      <vt:lpstr>Näin verokarhu kahmaisee rahasi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 kuvasta mahdollisimman monta verotettavaa asiaa  </dc:title>
  <dc:creator>Ville Paldanius</dc:creator>
  <cp:lastModifiedBy>Ville Paldanius</cp:lastModifiedBy>
  <cp:revision>2</cp:revision>
  <dcterms:created xsi:type="dcterms:W3CDTF">2017-10-05T18:23:52Z</dcterms:created>
  <dcterms:modified xsi:type="dcterms:W3CDTF">2017-10-05T18:30:39Z</dcterms:modified>
</cp:coreProperties>
</file>