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0"/>
  </p:notesMasterIdLst>
  <p:sldIdLst>
    <p:sldId id="256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1" autoAdjust="0"/>
  </p:normalViewPr>
  <p:slideViewPr>
    <p:cSldViewPr>
      <p:cViewPr varScale="1">
        <p:scale>
          <a:sx n="58" d="100"/>
          <a:sy n="58" d="100"/>
        </p:scale>
        <p:origin x="1520" y="48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3620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Forum 2 – Taloustieto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uomenkuvalehti.fi/jutut/kotimaa/talous/jaakko-kiander-lihavien-vuosien-jalkeen-laihat-vuodet/?shared=12391-48aa40e1-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uomenkuvalehti.fi/jutut/kotimaa/talous/kupla-joka-puhkesi/?shared=12407-01cd7725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jatalous.fi/fi/blogit/2015-2/rahamarkkinat-palautuvat-finanssikriisista-varovaisin-askelin/" TargetMode="External"/><Relationship Id="rId2" Type="http://schemas.openxmlformats.org/officeDocument/2006/relationships/hyperlink" Target="http://suomenkuvalehti.fi/haku/?q=finanssikriisi&amp;rows=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1" y="1981200"/>
            <a:ext cx="3905200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14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fi-FI" sz="2400" b="1" i="0" dirty="0">
                <a:solidFill>
                  <a:schemeClr val="accent1"/>
                </a:solidFill>
              </a:rPr>
              <a:t>Rahoitusmarkkinat kriisissä</a:t>
            </a:r>
          </a:p>
          <a:p>
            <a:pPr>
              <a:buNone/>
            </a:pPr>
            <a:r>
              <a:rPr lang="fi-FI" sz="2400" dirty="0"/>
              <a:t/>
            </a:r>
            <a:br>
              <a:rPr lang="fi-FI" sz="2400" dirty="0"/>
            </a:b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Subprime-kriisistä finanssikriisiin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Lue Suomen Kuvalehden artikkeli Jaakko Kiander: ”Lihavien vuosien jälkeen laihat vuodet” (2007): </a:t>
            </a:r>
            <a:r>
              <a:rPr lang="fi-FI" u="sng" dirty="0">
                <a:hlinkClick r:id="rId2"/>
              </a:rPr>
              <a:t>http://suomenkuvalehti.fi/jutut/kotimaa/talous/jaakko-kiander-lihavien-vuosien-jalkeen-laihat-vuodet/?shared=12391-48aa40e1-4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Tehtävät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Miksi nousukauden jälkeen tulee aina laskukausi?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Yhdysvalloissa subprime-kriisi eli asuntolainakriisi oli jo vaikuttamassa talouteen. Mitä mieltä Kiander oli kriisin leviämisestä Eurooppaan ja Suomeen? Millä tavalla hän perustelee kantaansa?</a:t>
            </a:r>
          </a:p>
          <a:p>
            <a:pPr marL="457200" indent="-457200">
              <a:buFontTx/>
              <a:buAutoNum type="arabicParenR"/>
              <a:defRPr/>
            </a:pPr>
            <a:endParaRPr lang="fi-FI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Subprime-kriisistä finanssikriisiin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Lue Suomen Kuvalehden artikkeli finanssikriisistä (2007): </a:t>
            </a:r>
            <a:r>
              <a:rPr lang="fi-FI" u="sng" dirty="0">
                <a:hlinkClick r:id="rId2"/>
              </a:rPr>
              <a:t>http://suomenkuvalehti.fi/jutut/kotimaa/talous/kupla-joka-puhkesi/?shared=12407-01cd7725-4</a:t>
            </a:r>
            <a:endParaRPr lang="fi-FI" dirty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b="1" dirty="0"/>
              <a:t>Tehtävät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457200" indent="-457200">
              <a:buFont typeface="+mj-lt"/>
              <a:buAutoNum type="arabicPeriod" startAt="3"/>
            </a:pPr>
            <a:r>
              <a:rPr lang="fi-FI" dirty="0"/>
              <a:t>Mitä keskuspankkien toimintaan liittyviä ongelmia artikkelissa tulee esiin?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fi-FI" dirty="0"/>
              <a:t>Minkälaisia finanssikriisiin johtaneita syitä artikkelissa mainitaan?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fi-FI" dirty="0"/>
              <a:t>Mitä hyviä ja huonoja puolia on </a:t>
            </a:r>
            <a:r>
              <a:rPr lang="fi-FI" dirty="0" err="1"/>
              <a:t>arvopaperistamisessa</a:t>
            </a:r>
            <a:r>
              <a:rPr lang="fi-FI" dirty="0"/>
              <a:t>?</a:t>
            </a:r>
          </a:p>
          <a:p>
            <a:pPr marL="457200" indent="-457200">
              <a:buFontTx/>
              <a:buAutoNum type="arabicParenR"/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799112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Subprime-kriisistä finanssikriisiin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917" y="1168083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 startAt="6"/>
            </a:pPr>
            <a:r>
              <a:rPr lang="fi-FI" dirty="0"/>
              <a:t>Artikkelissa puhutaan vielä subprime-kriisistä, koska finanssikriisi kehittyi vasta seuraavana vuonna 2008. Ota selvää, mitkä tekijät aiheuttivat kriisin kärjistymisen tästä eteenpäin. Käytä apunasi esim. Suomen Kuvalehden artikkeleita vuodelta 2008: </a:t>
            </a:r>
            <a:r>
              <a:rPr lang="fi-FI" u="sng" dirty="0">
                <a:hlinkClick r:id="rId2"/>
              </a:rPr>
              <a:t>http://suomenkuvalehti.fi/haku/?q=finanssikriisi&amp;rows=12</a:t>
            </a:r>
            <a:endParaRPr lang="fi-FI" u="sng" dirty="0"/>
          </a:p>
          <a:p>
            <a:pPr marL="457200" indent="-457200">
              <a:buFont typeface="+mj-lt"/>
              <a:buAutoNum type="arabicPeriod" startAt="6"/>
            </a:pPr>
            <a:r>
              <a:rPr lang="fi-FI" dirty="0"/>
              <a:t>Mitä subprime-kriisistä opittiin ja mitä siitä ei opittu?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fi-FI" dirty="0"/>
              <a:t>Lue </a:t>
            </a:r>
            <a:r>
              <a:rPr lang="fi-FI" dirty="0" err="1"/>
              <a:t>Euro&amp;talous</a:t>
            </a:r>
            <a:r>
              <a:rPr lang="fi-FI" dirty="0"/>
              <a:t> -lehdestä 2/2015 blogikirjoitus “Rahamarkkinat palautuvat finanssikriisistä varovaisin askelin”: </a:t>
            </a:r>
            <a:r>
              <a:rPr lang="fi-FI" u="sng" dirty="0">
                <a:hlinkClick r:id="rId3"/>
              </a:rPr>
              <a:t>http://www.eurojatalous.fi/fi/blogit/2015-2/rahamarkkinat-palautuvat-finanssikriisista-varovaisin-askelin/</a:t>
            </a:r>
            <a:r>
              <a:rPr lang="fi-FI" dirty="0"/>
              <a:t>. Miten kirjoitus vastaa otsikon aiheeseen?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126537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purl.org/dc/terms/"/>
    <ds:schemaRef ds:uri="4FD2DD6E-41AC-4D3A-A8B5-1111DEEF208D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2334</TotalTime>
  <Words>150</Words>
  <Application>Microsoft Office PowerPoint</Application>
  <PresentationFormat>Näytössä katseltava diaesitys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ＭＳ Ｐゴシック</vt:lpstr>
      <vt:lpstr>ＭＳ Ｐゴシック</vt:lpstr>
      <vt:lpstr>Geneva</vt:lpstr>
      <vt:lpstr>Lucida Grande</vt:lpstr>
      <vt:lpstr>Verdana</vt:lpstr>
      <vt:lpstr>Blank Presentation</vt:lpstr>
      <vt:lpstr>PowerPoint-esitys</vt:lpstr>
      <vt:lpstr>Subprime-kriisistä finanssikriisiin</vt:lpstr>
      <vt:lpstr>Subprime-kriisistä finanssikriisiin</vt:lpstr>
      <vt:lpstr>Subprime-kriisistä finanssikriisiin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Ville Paldanius</cp:lastModifiedBy>
  <cp:revision>48</cp:revision>
  <dcterms:created xsi:type="dcterms:W3CDTF">2010-04-19T08:09:13Z</dcterms:created>
  <dcterms:modified xsi:type="dcterms:W3CDTF">2017-10-16T17:39:35Z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