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9"/>
  </p:notesMasterIdLst>
  <p:sldIdLst>
    <p:sldId id="256" r:id="rId6"/>
    <p:sldId id="260" r:id="rId7"/>
    <p:sldId id="257" r:id="rId8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1" autoAdjust="0"/>
  </p:normalViewPr>
  <p:slideViewPr>
    <p:cSldViewPr>
      <p:cViewPr varScale="1">
        <p:scale>
          <a:sx n="79" d="100"/>
          <a:sy n="79" d="100"/>
        </p:scale>
        <p:origin x="1332" y="9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6328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89665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Forum 2 – Taloustieto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2607354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>
                <a:solidFill>
                  <a:schemeClr val="accent1"/>
                </a:solidFill>
              </a:rPr>
              <a:t>Luku x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>
                <a:solidFill>
                  <a:schemeClr val="accent1"/>
                </a:solidFill>
              </a:rPr>
              <a:t>Luvun otsikko</a:t>
            </a:r>
            <a:endParaRPr lang="fi-FI" altLang="fi-FI" sz="2400" i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Lainojen korot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136" y="126876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Miksi asuntovelallinen on kauhuissaan? </a:t>
            </a:r>
          </a:p>
          <a:p>
            <a:pPr marL="0" indent="0">
              <a:buNone/>
            </a:pPr>
            <a:r>
              <a:rPr lang="fi-FI" dirty="0"/>
              <a:t>Mitä tarkoittaa ohjaus(ohjus-)korko?</a:t>
            </a:r>
          </a:p>
          <a:p>
            <a:pPr marL="0" indent="0">
              <a:buNone/>
            </a:pPr>
            <a:r>
              <a:rPr lang="fi-FI" dirty="0"/>
              <a:t>Onko kuvan hetkellä menossa nousu- vai laskusuhdanne?</a:t>
            </a:r>
          </a:p>
          <a:p>
            <a:pPr marL="0" indent="0">
              <a:buNone/>
            </a:pPr>
            <a:r>
              <a:rPr lang="fi-FI" dirty="0"/>
              <a:t>Miten asuntovelallinen voisi varautua koronnousuun?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1026" name="Picture 2" descr="https://lh4.googleusercontent.com/r819-ymnm7o3Eq3YssTe_uxT_RJUVY9d5dsFNMk2AddqIae5ar5aCphUwKkOX-P9jgEW_npNKbwN0ard0SWzFLU4jrck7VongcLLq5KsKs33YxrT2WfXwpTHzx0BrL8t5iE49k7-6h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96952"/>
            <a:ext cx="5277384" cy="31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fi-FI" dirty="0"/>
              <a:t>Lainojen korot</a:t>
            </a:r>
            <a:r>
              <a:rPr lang="fi-FI" b="0" dirty="0"/>
              <a:t/>
            </a:r>
            <a:br>
              <a:rPr lang="fi-FI" b="0" dirty="0"/>
            </a:br>
            <a:r>
              <a:rPr lang="fi-FI" dirty="0"/>
              <a:t/>
            </a:r>
            <a:br>
              <a:rPr lang="fi-FI" dirty="0"/>
            </a:b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063283"/>
            <a:ext cx="80010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/>
              <a:t>Etsi Suomen Pankin sivulta, mikä on Euroopan keskuspankin nykyinen ohjauskorko.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Etsi kaksi uutista, mielellään uutisvideoita, joissa kerrotaan ohjauskoron muutoksista tai muuttumattomuudesta, ja niiden vaikutuksista talouteen. Kerro lyhyesti uutisten sisältö.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Selvitä netistä, mitkä ovat rahoitusmarkkinoiden keskeiset markkinakorot.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Etsi Suomen Pankin sivulta, millä tasolla markkinakorot ovat. 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Ota selvää, mikä on tämän hetken edullisin viitekorko.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Vertaa pankkien marginaalikorkoja: mitä eroja niissä on?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Tutki eri pankkien sivuilta opintolainoja. Jos tarvitsisit opintolainaa vaikkapa 10 000 euroa, mistä pankista lainan ottaisit? Perustele valintasi. 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9D417-8C22-437C-8803-F9A9448B1813}">
  <ds:schemaRefs>
    <ds:schemaRef ds:uri="http://purl.org/dc/terms/"/>
    <ds:schemaRef ds:uri="http://schemas.microsoft.com/office/2006/documentManagement/types"/>
    <ds:schemaRef ds:uri="4FD2DD6E-41AC-4D3A-A8B5-1111DEEF208D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2333</TotalTime>
  <Words>131</Words>
  <Application>Microsoft Office PowerPoint</Application>
  <PresentationFormat>Näytössä katseltava diaesitys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MS PGothic</vt:lpstr>
      <vt:lpstr>MS PGothic</vt:lpstr>
      <vt:lpstr>Geneva</vt:lpstr>
      <vt:lpstr>Lucida Grande</vt:lpstr>
      <vt:lpstr>Verdana</vt:lpstr>
      <vt:lpstr>Blank Presentation</vt:lpstr>
      <vt:lpstr>PowerPoint-esitys</vt:lpstr>
      <vt:lpstr>Lainojen korot</vt:lpstr>
      <vt:lpstr>Lainojen korot  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Ville Paldanius</cp:lastModifiedBy>
  <cp:revision>47</cp:revision>
  <dcterms:created xsi:type="dcterms:W3CDTF">2010-04-19T08:09:13Z</dcterms:created>
  <dcterms:modified xsi:type="dcterms:W3CDTF">2017-10-09T08:04:28Z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