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5"/>
  </p:sldMasterIdLst>
  <p:notesMasterIdLst>
    <p:notesMasterId r:id="rId13"/>
  </p:notesMasterIdLst>
  <p:sldIdLst>
    <p:sldId id="272" r:id="rId6"/>
    <p:sldId id="260" r:id="rId7"/>
    <p:sldId id="265" r:id="rId8"/>
    <p:sldId id="268" r:id="rId9"/>
    <p:sldId id="269" r:id="rId10"/>
    <p:sldId id="270" r:id="rId11"/>
    <p:sldId id="271" r:id="rId12"/>
  </p:sldIdLst>
  <p:sldSz cx="9144000" cy="6858000" type="screen4x3"/>
  <p:notesSz cx="6858000" cy="9144000"/>
  <p:defaultTextStyle>
    <a:defPPr>
      <a:defRPr lang="fi-FI"/>
    </a:defPPr>
    <a:lvl1pPr algn="l" rtl="0" eaLnBrk="0" fontAlgn="base" hangingPunct="0">
      <a:spcBef>
        <a:spcPct val="0"/>
      </a:spcBef>
      <a:spcAft>
        <a:spcPct val="0"/>
      </a:spcAft>
      <a:defRPr sz="2400" i="1" kern="1200">
        <a:solidFill>
          <a:schemeClr val="tx1"/>
        </a:solidFill>
        <a:latin typeface="Lucida Grande" charset="0"/>
        <a:ea typeface="MS PGothic" pitchFamily="34" charset="-128"/>
        <a:cs typeface="+mn-cs"/>
      </a:defRPr>
    </a:lvl1pPr>
    <a:lvl2pPr marL="457200" algn="l" rtl="0" eaLnBrk="0" fontAlgn="base" hangingPunct="0">
      <a:spcBef>
        <a:spcPct val="0"/>
      </a:spcBef>
      <a:spcAft>
        <a:spcPct val="0"/>
      </a:spcAft>
      <a:defRPr sz="2400" i="1" kern="1200">
        <a:solidFill>
          <a:schemeClr val="tx1"/>
        </a:solidFill>
        <a:latin typeface="Lucida Grande" charset="0"/>
        <a:ea typeface="MS PGothic" pitchFamily="34" charset="-128"/>
        <a:cs typeface="+mn-cs"/>
      </a:defRPr>
    </a:lvl2pPr>
    <a:lvl3pPr marL="914400" algn="l" rtl="0" eaLnBrk="0" fontAlgn="base" hangingPunct="0">
      <a:spcBef>
        <a:spcPct val="0"/>
      </a:spcBef>
      <a:spcAft>
        <a:spcPct val="0"/>
      </a:spcAft>
      <a:defRPr sz="2400" i="1" kern="1200">
        <a:solidFill>
          <a:schemeClr val="tx1"/>
        </a:solidFill>
        <a:latin typeface="Lucida Grande" charset="0"/>
        <a:ea typeface="MS PGothic" pitchFamily="34" charset="-128"/>
        <a:cs typeface="+mn-cs"/>
      </a:defRPr>
    </a:lvl3pPr>
    <a:lvl4pPr marL="1371600" algn="l" rtl="0" eaLnBrk="0" fontAlgn="base" hangingPunct="0">
      <a:spcBef>
        <a:spcPct val="0"/>
      </a:spcBef>
      <a:spcAft>
        <a:spcPct val="0"/>
      </a:spcAft>
      <a:defRPr sz="2400" i="1" kern="1200">
        <a:solidFill>
          <a:schemeClr val="tx1"/>
        </a:solidFill>
        <a:latin typeface="Lucida Grande" charset="0"/>
        <a:ea typeface="MS PGothic" pitchFamily="34" charset="-128"/>
        <a:cs typeface="+mn-cs"/>
      </a:defRPr>
    </a:lvl4pPr>
    <a:lvl5pPr marL="1828800" algn="l" rtl="0" eaLnBrk="0" fontAlgn="base" hangingPunct="0">
      <a:spcBef>
        <a:spcPct val="0"/>
      </a:spcBef>
      <a:spcAft>
        <a:spcPct val="0"/>
      </a:spcAft>
      <a:defRPr sz="2400" i="1" kern="1200">
        <a:solidFill>
          <a:schemeClr val="tx1"/>
        </a:solidFill>
        <a:latin typeface="Lucida Grande" charset="0"/>
        <a:ea typeface="MS PGothic" pitchFamily="34" charset="-128"/>
        <a:cs typeface="+mn-cs"/>
      </a:defRPr>
    </a:lvl5pPr>
    <a:lvl6pPr marL="2286000" algn="l" defTabSz="914400" rtl="0" eaLnBrk="1" latinLnBrk="0" hangingPunct="1">
      <a:defRPr sz="2400" i="1" kern="1200">
        <a:solidFill>
          <a:schemeClr val="tx1"/>
        </a:solidFill>
        <a:latin typeface="Lucida Grande" charset="0"/>
        <a:ea typeface="MS PGothic" pitchFamily="34" charset="-128"/>
        <a:cs typeface="+mn-cs"/>
      </a:defRPr>
    </a:lvl6pPr>
    <a:lvl7pPr marL="2743200" algn="l" defTabSz="914400" rtl="0" eaLnBrk="1" latinLnBrk="0" hangingPunct="1">
      <a:defRPr sz="2400" i="1" kern="1200">
        <a:solidFill>
          <a:schemeClr val="tx1"/>
        </a:solidFill>
        <a:latin typeface="Lucida Grande" charset="0"/>
        <a:ea typeface="MS PGothic" pitchFamily="34" charset="-128"/>
        <a:cs typeface="+mn-cs"/>
      </a:defRPr>
    </a:lvl7pPr>
    <a:lvl8pPr marL="3200400" algn="l" defTabSz="914400" rtl="0" eaLnBrk="1" latinLnBrk="0" hangingPunct="1">
      <a:defRPr sz="2400" i="1" kern="1200">
        <a:solidFill>
          <a:schemeClr val="tx1"/>
        </a:solidFill>
        <a:latin typeface="Lucida Grande" charset="0"/>
        <a:ea typeface="MS PGothic" pitchFamily="34" charset="-128"/>
        <a:cs typeface="+mn-cs"/>
      </a:defRPr>
    </a:lvl8pPr>
    <a:lvl9pPr marL="3657600" algn="l" defTabSz="914400" rtl="0" eaLnBrk="1" latinLnBrk="0" hangingPunct="1">
      <a:defRPr sz="2400" i="1" kern="1200">
        <a:solidFill>
          <a:schemeClr val="tx1"/>
        </a:solidFill>
        <a:latin typeface="Lucida Grande" charset="0"/>
        <a:ea typeface="MS PGothic" pitchFamily="34" charset="-128"/>
        <a:cs typeface="+mn-cs"/>
      </a:defRPr>
    </a:lvl9pPr>
  </p:defaultTextStyle>
  <p:extLst>
    <p:ext uri="{EFAFB233-063F-42B5-8137-9DF3F51BA10A}">
      <p15:sldGuideLst xmlns:p15="http://schemas.microsoft.com/office/powerpoint/2012/main">
        <p15:guide id="1" orient="horz" pos="1008">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FFDD"/>
    <a:srgbClr val="005082"/>
    <a:srgbClr val="0099CC"/>
    <a:srgbClr val="198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9" autoAdjust="0"/>
    <p:restoredTop sz="94641" autoAdjust="0"/>
  </p:normalViewPr>
  <p:slideViewPr>
    <p:cSldViewPr>
      <p:cViewPr varScale="1">
        <p:scale>
          <a:sx n="58" d="100"/>
          <a:sy n="58" d="100"/>
        </p:scale>
        <p:origin x="1520" y="48"/>
      </p:cViewPr>
      <p:guideLst>
        <p:guide orient="horz" pos="1008"/>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i="0">
                <a:ea typeface="ＭＳ Ｐゴシック" charset="0"/>
                <a:cs typeface="Geneva" charset="0"/>
              </a:defRPr>
            </a:lvl1pPr>
          </a:lstStyle>
          <a:p>
            <a:pPr>
              <a:defRPr/>
            </a:pPr>
            <a:endParaRPr lang="fi-FI"/>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i="0">
                <a:ea typeface="ＭＳ Ｐゴシック" charset="0"/>
                <a:cs typeface="Geneva" charset="0"/>
              </a:defRPr>
            </a:lvl1pPr>
          </a:lstStyle>
          <a:p>
            <a:pPr>
              <a:defRPr/>
            </a:pPr>
            <a:endParaRPr lang="fi-FI"/>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i-FI" noProof="0"/>
              <a:t>Click to edit Master text styles</a:t>
            </a:r>
          </a:p>
          <a:p>
            <a:pPr lvl="1"/>
            <a:r>
              <a:rPr lang="fi-FI" noProof="0"/>
              <a:t>Second level</a:t>
            </a:r>
          </a:p>
          <a:p>
            <a:pPr lvl="2"/>
            <a:r>
              <a:rPr lang="fi-FI" noProof="0"/>
              <a:t>Third level</a:t>
            </a:r>
          </a:p>
          <a:p>
            <a:pPr lvl="3"/>
            <a:r>
              <a:rPr lang="fi-FI" noProof="0"/>
              <a:t>Fourth level</a:t>
            </a:r>
          </a:p>
          <a:p>
            <a:pPr lvl="4"/>
            <a:r>
              <a:rPr lang="fi-FI"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i="0">
                <a:ea typeface="ＭＳ Ｐゴシック" charset="0"/>
                <a:cs typeface="Geneva" charset="0"/>
              </a:defRPr>
            </a:lvl1pPr>
          </a:lstStyle>
          <a:p>
            <a:pPr>
              <a:defRPr/>
            </a:pPr>
            <a:endParaRPr lang="fi-FI"/>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i="0"/>
            </a:lvl1pPr>
          </a:lstStyle>
          <a:p>
            <a:pPr>
              <a:defRPr/>
            </a:pPr>
            <a:fld id="{ED5377F9-5B72-481B-AC88-B74C02D9F511}" type="slidenum">
              <a:rPr lang="fi-FI" altLang="fi-FI"/>
              <a:pPr>
                <a:defRPr/>
              </a:pPr>
              <a:t>‹#›</a:t>
            </a:fld>
            <a:endParaRPr lang="fi-FI" altLang="fi-FI"/>
          </a:p>
        </p:txBody>
      </p:sp>
    </p:spTree>
    <p:extLst>
      <p:ext uri="{BB962C8B-B14F-4D97-AF65-F5344CB8AC3E}">
        <p14:creationId xmlns:p14="http://schemas.microsoft.com/office/powerpoint/2010/main" val="32367328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Lucida Grande" charset="0"/>
        <a:ea typeface="MS PGothic" pitchFamily="34" charset="-128"/>
        <a:cs typeface="Geneva" charset="0"/>
      </a:defRPr>
    </a:lvl1pPr>
    <a:lvl2pPr marL="457200" algn="l" rtl="0" eaLnBrk="0" fontAlgn="base" hangingPunct="0">
      <a:spcBef>
        <a:spcPct val="30000"/>
      </a:spcBef>
      <a:spcAft>
        <a:spcPct val="0"/>
      </a:spcAft>
      <a:defRPr sz="1200" kern="1200">
        <a:solidFill>
          <a:schemeClr val="tx1"/>
        </a:solidFill>
        <a:latin typeface="Lucida Grande" charset="0"/>
        <a:ea typeface="Geneva" charset="0"/>
        <a:cs typeface="Geneva" charset="0"/>
      </a:defRPr>
    </a:lvl2pPr>
    <a:lvl3pPr marL="914400" algn="l" rtl="0" eaLnBrk="0" fontAlgn="base" hangingPunct="0">
      <a:spcBef>
        <a:spcPct val="30000"/>
      </a:spcBef>
      <a:spcAft>
        <a:spcPct val="0"/>
      </a:spcAft>
      <a:defRPr sz="1200" kern="1200">
        <a:solidFill>
          <a:schemeClr val="tx1"/>
        </a:solidFill>
        <a:latin typeface="Lucida Grande" charset="0"/>
        <a:ea typeface="Geneva" charset="0"/>
        <a:cs typeface="Geneva" charset="0"/>
      </a:defRPr>
    </a:lvl3pPr>
    <a:lvl4pPr marL="1371600" algn="l" rtl="0" eaLnBrk="0" fontAlgn="base" hangingPunct="0">
      <a:spcBef>
        <a:spcPct val="30000"/>
      </a:spcBef>
      <a:spcAft>
        <a:spcPct val="0"/>
      </a:spcAft>
      <a:defRPr sz="1200" kern="1200">
        <a:solidFill>
          <a:schemeClr val="tx1"/>
        </a:solidFill>
        <a:latin typeface="Lucida Grande" charset="0"/>
        <a:ea typeface="Geneva" charset="0"/>
        <a:cs typeface="Geneva" charset="0"/>
      </a:defRPr>
    </a:lvl4pPr>
    <a:lvl5pPr marL="1828800" algn="l" rtl="0" eaLnBrk="0" fontAlgn="base" hangingPunct="0">
      <a:spcBef>
        <a:spcPct val="30000"/>
      </a:spcBef>
      <a:spcAft>
        <a:spcPct val="0"/>
      </a:spcAft>
      <a:defRPr sz="1200" kern="1200">
        <a:solidFill>
          <a:schemeClr val="tx1"/>
        </a:solidFill>
        <a:latin typeface="Lucida Grande" charset="0"/>
        <a:ea typeface="Geneva" charset="0"/>
        <a:cs typeface="Geneva"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a:t>Muokkaa perustyylejä naps.</a:t>
            </a:r>
          </a:p>
        </p:txBody>
      </p:sp>
      <p:sp>
        <p:nvSpPr>
          <p:cNvPr id="3" name="Alaotsikk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i-FI"/>
              <a:t>Muokkaa alaotsikon perustyyliä naps.</a:t>
            </a:r>
          </a:p>
        </p:txBody>
      </p:sp>
      <p:sp>
        <p:nvSpPr>
          <p:cNvPr id="4" name="Päivämäärän paikkamerkki 3"/>
          <p:cNvSpPr>
            <a:spLocks noGrp="1"/>
          </p:cNvSpPr>
          <p:nvPr>
            <p:ph type="dt" sz="half" idx="10"/>
          </p:nvPr>
        </p:nvSpPr>
        <p:spPr>
          <a:xfrm>
            <a:off x="685800" y="6248400"/>
            <a:ext cx="1905000" cy="457200"/>
          </a:xfrm>
          <a:prstGeom prst="rect">
            <a:avLst/>
          </a:prstGeom>
        </p:spPr>
        <p:txBody>
          <a:bodyPr/>
          <a:lstStyle>
            <a:lvl1pPr>
              <a:defRPr>
                <a:ea typeface="ＭＳ Ｐゴシック" charset="0"/>
              </a:defRPr>
            </a:lvl1pPr>
          </a:lstStyle>
          <a:p>
            <a:pPr>
              <a:defRPr/>
            </a:pPr>
            <a:endParaRPr lang="fi-FI"/>
          </a:p>
        </p:txBody>
      </p:sp>
      <p:sp>
        <p:nvSpPr>
          <p:cNvPr id="5" name="Alatunnisteen paikkamerkki 4"/>
          <p:cNvSpPr>
            <a:spLocks noGrp="1"/>
          </p:cNvSpPr>
          <p:nvPr>
            <p:ph type="ftr" sz="quarter" idx="11"/>
          </p:nvPr>
        </p:nvSpPr>
        <p:spPr>
          <a:xfrm>
            <a:off x="3124200" y="6248400"/>
            <a:ext cx="2895600" cy="457200"/>
          </a:xfrm>
          <a:prstGeom prst="rect">
            <a:avLst/>
          </a:prstGeom>
        </p:spPr>
        <p:txBody>
          <a:bodyPr/>
          <a:lstStyle>
            <a:lvl1pPr>
              <a:defRPr>
                <a:ea typeface="ＭＳ Ｐゴシック" charset="0"/>
              </a:defRPr>
            </a:lvl1pPr>
          </a:lstStyle>
          <a:p>
            <a:pPr>
              <a:defRPr/>
            </a:pPr>
            <a:endParaRPr lang="fi-FI"/>
          </a:p>
        </p:txBody>
      </p:sp>
      <p:sp>
        <p:nvSpPr>
          <p:cNvPr id="6" name="Dian numeron paikkamerkki 5"/>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832162E-5493-4DA9-AE69-36DE1DBA92BD}" type="slidenum">
              <a:rPr lang="fi-FI" altLang="fi-FI"/>
              <a:pPr>
                <a:defRPr/>
              </a:pPr>
              <a:t>‹#›</a:t>
            </a:fld>
            <a:endParaRPr lang="fi-FI" altLang="fi-FI"/>
          </a:p>
        </p:txBody>
      </p:sp>
    </p:spTree>
    <p:extLst>
      <p:ext uri="{BB962C8B-B14F-4D97-AF65-F5344CB8AC3E}">
        <p14:creationId xmlns:p14="http://schemas.microsoft.com/office/powerpoint/2010/main" val="2313905031"/>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perustyylejä naps.</a:t>
            </a:r>
          </a:p>
        </p:txBody>
      </p:sp>
      <p:sp>
        <p:nvSpPr>
          <p:cNvPr id="3" name="Pystysuoran tekstin paikkamerkki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a:xfrm>
            <a:off x="685800" y="6248400"/>
            <a:ext cx="1905000" cy="457200"/>
          </a:xfrm>
          <a:prstGeom prst="rect">
            <a:avLst/>
          </a:prstGeom>
        </p:spPr>
        <p:txBody>
          <a:bodyPr/>
          <a:lstStyle>
            <a:lvl1pPr>
              <a:defRPr>
                <a:ea typeface="ＭＳ Ｐゴシック" charset="0"/>
              </a:defRPr>
            </a:lvl1pPr>
          </a:lstStyle>
          <a:p>
            <a:pPr>
              <a:defRPr/>
            </a:pPr>
            <a:endParaRPr lang="fi-FI"/>
          </a:p>
        </p:txBody>
      </p:sp>
      <p:sp>
        <p:nvSpPr>
          <p:cNvPr id="5" name="Alatunnisteen paikkamerkki 4"/>
          <p:cNvSpPr>
            <a:spLocks noGrp="1"/>
          </p:cNvSpPr>
          <p:nvPr>
            <p:ph type="ftr" sz="quarter" idx="11"/>
          </p:nvPr>
        </p:nvSpPr>
        <p:spPr>
          <a:xfrm>
            <a:off x="3124200" y="6248400"/>
            <a:ext cx="2895600" cy="457200"/>
          </a:xfrm>
          <a:prstGeom prst="rect">
            <a:avLst/>
          </a:prstGeom>
        </p:spPr>
        <p:txBody>
          <a:bodyPr/>
          <a:lstStyle>
            <a:lvl1pPr>
              <a:defRPr>
                <a:ea typeface="ＭＳ Ｐゴシック" charset="0"/>
              </a:defRPr>
            </a:lvl1pPr>
          </a:lstStyle>
          <a:p>
            <a:pPr>
              <a:defRPr/>
            </a:pPr>
            <a:endParaRPr lang="fi-FI"/>
          </a:p>
        </p:txBody>
      </p:sp>
      <p:sp>
        <p:nvSpPr>
          <p:cNvPr id="6" name="Dian numeron paikkamerkki 5"/>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C9A58E91-C772-4ABC-8168-02FE4102D1F1}" type="slidenum">
              <a:rPr lang="fi-FI" altLang="fi-FI"/>
              <a:pPr>
                <a:defRPr/>
              </a:pPr>
              <a:t>‹#›</a:t>
            </a:fld>
            <a:endParaRPr lang="fi-FI" altLang="fi-FI"/>
          </a:p>
        </p:txBody>
      </p:sp>
    </p:spTree>
    <p:extLst>
      <p:ext uri="{BB962C8B-B14F-4D97-AF65-F5344CB8AC3E}">
        <p14:creationId xmlns:p14="http://schemas.microsoft.com/office/powerpoint/2010/main" val="1240572836"/>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untainen otsikko 1"/>
          <p:cNvSpPr>
            <a:spLocks noGrp="1"/>
          </p:cNvSpPr>
          <p:nvPr>
            <p:ph type="title" orient="vert"/>
          </p:nvPr>
        </p:nvSpPr>
        <p:spPr>
          <a:xfrm>
            <a:off x="6515100" y="228600"/>
            <a:ext cx="1943100" cy="5867400"/>
          </a:xfrm>
        </p:spPr>
        <p:txBody>
          <a:bodyPr vert="eaVert"/>
          <a:lstStyle/>
          <a:p>
            <a:r>
              <a:rPr lang="fi-FI"/>
              <a:t>Muokkaa perustyylejä naps.</a:t>
            </a:r>
          </a:p>
        </p:txBody>
      </p:sp>
      <p:sp>
        <p:nvSpPr>
          <p:cNvPr id="3" name="Pystysuoran tekstin paikkamerkki 2"/>
          <p:cNvSpPr>
            <a:spLocks noGrp="1"/>
          </p:cNvSpPr>
          <p:nvPr>
            <p:ph type="body" orient="vert" idx="1"/>
          </p:nvPr>
        </p:nvSpPr>
        <p:spPr>
          <a:xfrm>
            <a:off x="685800" y="228600"/>
            <a:ext cx="5676900" cy="5867400"/>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a:xfrm>
            <a:off x="685800" y="6248400"/>
            <a:ext cx="1905000" cy="457200"/>
          </a:xfrm>
          <a:prstGeom prst="rect">
            <a:avLst/>
          </a:prstGeom>
        </p:spPr>
        <p:txBody>
          <a:bodyPr/>
          <a:lstStyle>
            <a:lvl1pPr>
              <a:defRPr>
                <a:ea typeface="ＭＳ Ｐゴシック" charset="0"/>
              </a:defRPr>
            </a:lvl1pPr>
          </a:lstStyle>
          <a:p>
            <a:pPr>
              <a:defRPr/>
            </a:pPr>
            <a:endParaRPr lang="fi-FI"/>
          </a:p>
        </p:txBody>
      </p:sp>
      <p:sp>
        <p:nvSpPr>
          <p:cNvPr id="5" name="Alatunnisteen paikkamerkki 4"/>
          <p:cNvSpPr>
            <a:spLocks noGrp="1"/>
          </p:cNvSpPr>
          <p:nvPr>
            <p:ph type="ftr" sz="quarter" idx="11"/>
          </p:nvPr>
        </p:nvSpPr>
        <p:spPr>
          <a:xfrm>
            <a:off x="3124200" y="6248400"/>
            <a:ext cx="2895600" cy="457200"/>
          </a:xfrm>
          <a:prstGeom prst="rect">
            <a:avLst/>
          </a:prstGeom>
        </p:spPr>
        <p:txBody>
          <a:bodyPr/>
          <a:lstStyle>
            <a:lvl1pPr>
              <a:defRPr>
                <a:ea typeface="ＭＳ Ｐゴシック" charset="0"/>
              </a:defRPr>
            </a:lvl1pPr>
          </a:lstStyle>
          <a:p>
            <a:pPr>
              <a:defRPr/>
            </a:pPr>
            <a:endParaRPr lang="fi-FI"/>
          </a:p>
        </p:txBody>
      </p:sp>
      <p:sp>
        <p:nvSpPr>
          <p:cNvPr id="6" name="Dian numeron paikkamerkki 5"/>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CFE39B19-6D18-4829-8F60-375465AFE44A}" type="slidenum">
              <a:rPr lang="fi-FI" altLang="fi-FI"/>
              <a:pPr>
                <a:defRPr/>
              </a:pPr>
              <a:t>‹#›</a:t>
            </a:fld>
            <a:endParaRPr lang="fi-FI" altLang="fi-FI"/>
          </a:p>
        </p:txBody>
      </p:sp>
    </p:spTree>
    <p:extLst>
      <p:ext uri="{BB962C8B-B14F-4D97-AF65-F5344CB8AC3E}">
        <p14:creationId xmlns:p14="http://schemas.microsoft.com/office/powerpoint/2010/main" val="308571318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perustyylejä naps.</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a:xfrm>
            <a:off x="685800" y="6248400"/>
            <a:ext cx="1905000" cy="457200"/>
          </a:xfrm>
          <a:prstGeom prst="rect">
            <a:avLst/>
          </a:prstGeom>
        </p:spPr>
        <p:txBody>
          <a:bodyPr/>
          <a:lstStyle>
            <a:lvl1pPr>
              <a:defRPr>
                <a:ea typeface="ＭＳ Ｐゴシック" charset="0"/>
              </a:defRPr>
            </a:lvl1pPr>
          </a:lstStyle>
          <a:p>
            <a:pPr>
              <a:defRPr/>
            </a:pPr>
            <a:endParaRPr lang="fi-FI"/>
          </a:p>
        </p:txBody>
      </p:sp>
      <p:sp>
        <p:nvSpPr>
          <p:cNvPr id="5" name="Alatunnisteen paikkamerkki 4"/>
          <p:cNvSpPr>
            <a:spLocks noGrp="1"/>
          </p:cNvSpPr>
          <p:nvPr>
            <p:ph type="ftr" sz="quarter" idx="11"/>
          </p:nvPr>
        </p:nvSpPr>
        <p:spPr>
          <a:xfrm>
            <a:off x="3124200" y="6248400"/>
            <a:ext cx="2895600" cy="457200"/>
          </a:xfrm>
          <a:prstGeom prst="rect">
            <a:avLst/>
          </a:prstGeom>
        </p:spPr>
        <p:txBody>
          <a:bodyPr/>
          <a:lstStyle>
            <a:lvl1pPr>
              <a:defRPr>
                <a:ea typeface="ＭＳ Ｐゴシック" charset="0"/>
              </a:defRPr>
            </a:lvl1pPr>
          </a:lstStyle>
          <a:p>
            <a:pPr>
              <a:defRPr/>
            </a:pPr>
            <a:endParaRPr lang="fi-FI"/>
          </a:p>
        </p:txBody>
      </p:sp>
      <p:sp>
        <p:nvSpPr>
          <p:cNvPr id="6" name="Dian numeron paikkamerkki 5"/>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8CC2E85E-8D78-4180-BE5D-4B50E3412FE8}" type="slidenum">
              <a:rPr lang="fi-FI" altLang="fi-FI"/>
              <a:pPr>
                <a:defRPr/>
              </a:pPr>
              <a:t>‹#›</a:t>
            </a:fld>
            <a:endParaRPr lang="fi-FI" altLang="fi-FI"/>
          </a:p>
        </p:txBody>
      </p:sp>
    </p:spTree>
    <p:extLst>
      <p:ext uri="{BB962C8B-B14F-4D97-AF65-F5344CB8AC3E}">
        <p14:creationId xmlns:p14="http://schemas.microsoft.com/office/powerpoint/2010/main" val="2738434043"/>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a:t>Muokkaa perustyylejä naps.</a:t>
            </a:r>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a:t>Muokkaa tekstin perustyylejä napsauttamalla</a:t>
            </a:r>
          </a:p>
        </p:txBody>
      </p:sp>
      <p:sp>
        <p:nvSpPr>
          <p:cNvPr id="4" name="Päivämäärän paikkamerkki 3"/>
          <p:cNvSpPr>
            <a:spLocks noGrp="1"/>
          </p:cNvSpPr>
          <p:nvPr>
            <p:ph type="dt" sz="half" idx="10"/>
          </p:nvPr>
        </p:nvSpPr>
        <p:spPr>
          <a:xfrm>
            <a:off x="685800" y="6248400"/>
            <a:ext cx="1905000" cy="457200"/>
          </a:xfrm>
          <a:prstGeom prst="rect">
            <a:avLst/>
          </a:prstGeom>
        </p:spPr>
        <p:txBody>
          <a:bodyPr/>
          <a:lstStyle>
            <a:lvl1pPr>
              <a:defRPr>
                <a:ea typeface="ＭＳ Ｐゴシック" charset="0"/>
              </a:defRPr>
            </a:lvl1pPr>
          </a:lstStyle>
          <a:p>
            <a:pPr>
              <a:defRPr/>
            </a:pPr>
            <a:endParaRPr lang="fi-FI"/>
          </a:p>
        </p:txBody>
      </p:sp>
      <p:sp>
        <p:nvSpPr>
          <p:cNvPr id="5" name="Alatunnisteen paikkamerkki 4"/>
          <p:cNvSpPr>
            <a:spLocks noGrp="1"/>
          </p:cNvSpPr>
          <p:nvPr>
            <p:ph type="ftr" sz="quarter" idx="11"/>
          </p:nvPr>
        </p:nvSpPr>
        <p:spPr>
          <a:xfrm>
            <a:off x="3124200" y="6248400"/>
            <a:ext cx="2895600" cy="457200"/>
          </a:xfrm>
          <a:prstGeom prst="rect">
            <a:avLst/>
          </a:prstGeom>
        </p:spPr>
        <p:txBody>
          <a:bodyPr/>
          <a:lstStyle>
            <a:lvl1pPr>
              <a:defRPr>
                <a:ea typeface="ＭＳ Ｐゴシック" charset="0"/>
              </a:defRPr>
            </a:lvl1pPr>
          </a:lstStyle>
          <a:p>
            <a:pPr>
              <a:defRPr/>
            </a:pPr>
            <a:endParaRPr lang="fi-FI"/>
          </a:p>
        </p:txBody>
      </p:sp>
      <p:sp>
        <p:nvSpPr>
          <p:cNvPr id="6" name="Dian numeron paikkamerkki 5"/>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3AF4EC8C-7181-4B1B-B0DF-0DD1CDF00808}" type="slidenum">
              <a:rPr lang="fi-FI" altLang="fi-FI"/>
              <a:pPr>
                <a:defRPr/>
              </a:pPr>
              <a:t>‹#›</a:t>
            </a:fld>
            <a:endParaRPr lang="fi-FI" altLang="fi-FI"/>
          </a:p>
        </p:txBody>
      </p:sp>
    </p:spTree>
    <p:extLst>
      <p:ext uri="{BB962C8B-B14F-4D97-AF65-F5344CB8AC3E}">
        <p14:creationId xmlns:p14="http://schemas.microsoft.com/office/powerpoint/2010/main" val="1059290793"/>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perustyylejä naps.</a:t>
            </a:r>
          </a:p>
        </p:txBody>
      </p:sp>
      <p:sp>
        <p:nvSpPr>
          <p:cNvPr id="3" name="Sisällön paikkamerkki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p:cNvSpPr>
            <a:spLocks noGrp="1"/>
          </p:cNvSpPr>
          <p:nvPr>
            <p:ph type="dt" sz="half" idx="10"/>
          </p:nvPr>
        </p:nvSpPr>
        <p:spPr>
          <a:xfrm>
            <a:off x="685800" y="6248400"/>
            <a:ext cx="1905000" cy="457200"/>
          </a:xfrm>
          <a:prstGeom prst="rect">
            <a:avLst/>
          </a:prstGeom>
        </p:spPr>
        <p:txBody>
          <a:bodyPr/>
          <a:lstStyle>
            <a:lvl1pPr>
              <a:defRPr>
                <a:ea typeface="ＭＳ Ｐゴシック" charset="0"/>
              </a:defRPr>
            </a:lvl1pPr>
          </a:lstStyle>
          <a:p>
            <a:pPr>
              <a:defRPr/>
            </a:pPr>
            <a:endParaRPr lang="fi-FI"/>
          </a:p>
        </p:txBody>
      </p:sp>
      <p:sp>
        <p:nvSpPr>
          <p:cNvPr id="6" name="Alatunnisteen paikkamerkki 5"/>
          <p:cNvSpPr>
            <a:spLocks noGrp="1"/>
          </p:cNvSpPr>
          <p:nvPr>
            <p:ph type="ftr" sz="quarter" idx="11"/>
          </p:nvPr>
        </p:nvSpPr>
        <p:spPr>
          <a:xfrm>
            <a:off x="3124200" y="6248400"/>
            <a:ext cx="2895600" cy="457200"/>
          </a:xfrm>
          <a:prstGeom prst="rect">
            <a:avLst/>
          </a:prstGeom>
        </p:spPr>
        <p:txBody>
          <a:bodyPr/>
          <a:lstStyle>
            <a:lvl1pPr>
              <a:defRPr>
                <a:ea typeface="ＭＳ Ｐゴシック" charset="0"/>
              </a:defRPr>
            </a:lvl1pPr>
          </a:lstStyle>
          <a:p>
            <a:pPr>
              <a:defRPr/>
            </a:pPr>
            <a:endParaRPr lang="fi-FI"/>
          </a:p>
        </p:txBody>
      </p:sp>
      <p:sp>
        <p:nvSpPr>
          <p:cNvPr id="7" name="Dian numeron paikkamerkki 6"/>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E6B3A5EF-C1D2-4581-80D5-D358B7777B3A}" type="slidenum">
              <a:rPr lang="fi-FI" altLang="fi-FI"/>
              <a:pPr>
                <a:defRPr/>
              </a:pPr>
              <a:t>‹#›</a:t>
            </a:fld>
            <a:endParaRPr lang="fi-FI" altLang="fi-FI"/>
          </a:p>
        </p:txBody>
      </p:sp>
    </p:spTree>
    <p:extLst>
      <p:ext uri="{BB962C8B-B14F-4D97-AF65-F5344CB8AC3E}">
        <p14:creationId xmlns:p14="http://schemas.microsoft.com/office/powerpoint/2010/main" val="2892625095"/>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p:spPr>
        <p:txBody>
          <a:bodyPr/>
          <a:lstStyle>
            <a:lvl1pPr>
              <a:defRPr/>
            </a:lvl1pPr>
          </a:lstStyle>
          <a:p>
            <a:r>
              <a:rPr lang="fi-FI"/>
              <a:t>Muokkaa perustyylejä naps.</a:t>
            </a:r>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p:cNvSpPr>
            <a:spLocks noGrp="1"/>
          </p:cNvSpPr>
          <p:nvPr>
            <p:ph type="dt" sz="half" idx="10"/>
          </p:nvPr>
        </p:nvSpPr>
        <p:spPr>
          <a:xfrm>
            <a:off x="685800" y="6248400"/>
            <a:ext cx="1905000" cy="457200"/>
          </a:xfrm>
          <a:prstGeom prst="rect">
            <a:avLst/>
          </a:prstGeom>
        </p:spPr>
        <p:txBody>
          <a:bodyPr/>
          <a:lstStyle>
            <a:lvl1pPr>
              <a:defRPr>
                <a:ea typeface="ＭＳ Ｐゴシック" charset="0"/>
              </a:defRPr>
            </a:lvl1pPr>
          </a:lstStyle>
          <a:p>
            <a:pPr>
              <a:defRPr/>
            </a:pPr>
            <a:endParaRPr lang="fi-FI"/>
          </a:p>
        </p:txBody>
      </p:sp>
      <p:sp>
        <p:nvSpPr>
          <p:cNvPr id="8" name="Alatunnisteen paikkamerkki 7"/>
          <p:cNvSpPr>
            <a:spLocks noGrp="1"/>
          </p:cNvSpPr>
          <p:nvPr>
            <p:ph type="ftr" sz="quarter" idx="11"/>
          </p:nvPr>
        </p:nvSpPr>
        <p:spPr>
          <a:xfrm>
            <a:off x="3124200" y="6248400"/>
            <a:ext cx="2895600" cy="457200"/>
          </a:xfrm>
          <a:prstGeom prst="rect">
            <a:avLst/>
          </a:prstGeom>
        </p:spPr>
        <p:txBody>
          <a:bodyPr/>
          <a:lstStyle>
            <a:lvl1pPr>
              <a:defRPr>
                <a:ea typeface="ＭＳ Ｐゴシック" charset="0"/>
              </a:defRPr>
            </a:lvl1pPr>
          </a:lstStyle>
          <a:p>
            <a:pPr>
              <a:defRPr/>
            </a:pPr>
            <a:endParaRPr lang="fi-FI"/>
          </a:p>
        </p:txBody>
      </p:sp>
      <p:sp>
        <p:nvSpPr>
          <p:cNvPr id="9" name="Dian numeron paikkamerkki 8"/>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CCE5748C-DF45-44D1-921F-DFE524277A91}" type="slidenum">
              <a:rPr lang="fi-FI" altLang="fi-FI"/>
              <a:pPr>
                <a:defRPr/>
              </a:pPr>
              <a:t>‹#›</a:t>
            </a:fld>
            <a:endParaRPr lang="fi-FI" altLang="fi-FI"/>
          </a:p>
        </p:txBody>
      </p:sp>
    </p:spTree>
    <p:extLst>
      <p:ext uri="{BB962C8B-B14F-4D97-AF65-F5344CB8AC3E}">
        <p14:creationId xmlns:p14="http://schemas.microsoft.com/office/powerpoint/2010/main" val="132293818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perustyylejä naps.</a:t>
            </a:r>
          </a:p>
        </p:txBody>
      </p:sp>
      <p:sp>
        <p:nvSpPr>
          <p:cNvPr id="3" name="Päivämäärän paikkamerkki 2"/>
          <p:cNvSpPr>
            <a:spLocks noGrp="1"/>
          </p:cNvSpPr>
          <p:nvPr>
            <p:ph type="dt" sz="half" idx="10"/>
          </p:nvPr>
        </p:nvSpPr>
        <p:spPr>
          <a:xfrm>
            <a:off x="685800" y="6248400"/>
            <a:ext cx="1905000" cy="457200"/>
          </a:xfrm>
          <a:prstGeom prst="rect">
            <a:avLst/>
          </a:prstGeom>
        </p:spPr>
        <p:txBody>
          <a:bodyPr/>
          <a:lstStyle>
            <a:lvl1pPr>
              <a:defRPr>
                <a:ea typeface="ＭＳ Ｐゴシック" charset="0"/>
              </a:defRPr>
            </a:lvl1pPr>
          </a:lstStyle>
          <a:p>
            <a:pPr>
              <a:defRPr/>
            </a:pPr>
            <a:endParaRPr lang="fi-FI"/>
          </a:p>
        </p:txBody>
      </p:sp>
      <p:sp>
        <p:nvSpPr>
          <p:cNvPr id="4" name="Alatunnisteen paikkamerkki 3"/>
          <p:cNvSpPr>
            <a:spLocks noGrp="1"/>
          </p:cNvSpPr>
          <p:nvPr>
            <p:ph type="ftr" sz="quarter" idx="11"/>
          </p:nvPr>
        </p:nvSpPr>
        <p:spPr>
          <a:xfrm>
            <a:off x="3124200" y="6248400"/>
            <a:ext cx="2895600" cy="457200"/>
          </a:xfrm>
          <a:prstGeom prst="rect">
            <a:avLst/>
          </a:prstGeom>
        </p:spPr>
        <p:txBody>
          <a:bodyPr/>
          <a:lstStyle>
            <a:lvl1pPr>
              <a:defRPr>
                <a:ea typeface="ＭＳ Ｐゴシック" charset="0"/>
              </a:defRPr>
            </a:lvl1pPr>
          </a:lstStyle>
          <a:p>
            <a:pPr>
              <a:defRPr/>
            </a:pPr>
            <a:endParaRPr lang="fi-FI"/>
          </a:p>
        </p:txBody>
      </p:sp>
      <p:sp>
        <p:nvSpPr>
          <p:cNvPr id="5" name="Dian numeron paikkamerkki 4"/>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93BD5DAC-1AF5-485A-8659-EEF77A48D65A}" type="slidenum">
              <a:rPr lang="fi-FI" altLang="fi-FI"/>
              <a:pPr>
                <a:defRPr/>
              </a:pPr>
              <a:t>‹#›</a:t>
            </a:fld>
            <a:endParaRPr lang="fi-FI" altLang="fi-FI"/>
          </a:p>
        </p:txBody>
      </p:sp>
    </p:spTree>
    <p:extLst>
      <p:ext uri="{BB962C8B-B14F-4D97-AF65-F5344CB8AC3E}">
        <p14:creationId xmlns:p14="http://schemas.microsoft.com/office/powerpoint/2010/main" val="1274234950"/>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a:xfrm>
            <a:off x="685800" y="6248400"/>
            <a:ext cx="1905000" cy="457200"/>
          </a:xfrm>
          <a:prstGeom prst="rect">
            <a:avLst/>
          </a:prstGeom>
        </p:spPr>
        <p:txBody>
          <a:bodyPr/>
          <a:lstStyle>
            <a:lvl1pPr>
              <a:defRPr>
                <a:ea typeface="ＭＳ Ｐゴシック" charset="0"/>
              </a:defRPr>
            </a:lvl1pPr>
          </a:lstStyle>
          <a:p>
            <a:pPr>
              <a:defRPr/>
            </a:pPr>
            <a:endParaRPr lang="fi-FI"/>
          </a:p>
        </p:txBody>
      </p:sp>
      <p:sp>
        <p:nvSpPr>
          <p:cNvPr id="3" name="Alatunnisteen paikkamerkki 2"/>
          <p:cNvSpPr>
            <a:spLocks noGrp="1"/>
          </p:cNvSpPr>
          <p:nvPr>
            <p:ph type="ftr" sz="quarter" idx="11"/>
          </p:nvPr>
        </p:nvSpPr>
        <p:spPr>
          <a:xfrm>
            <a:off x="3124200" y="6248400"/>
            <a:ext cx="2895600" cy="457200"/>
          </a:xfrm>
          <a:prstGeom prst="rect">
            <a:avLst/>
          </a:prstGeom>
        </p:spPr>
        <p:txBody>
          <a:bodyPr/>
          <a:lstStyle>
            <a:lvl1pPr>
              <a:defRPr>
                <a:ea typeface="ＭＳ Ｐゴシック" charset="0"/>
              </a:defRPr>
            </a:lvl1pPr>
          </a:lstStyle>
          <a:p>
            <a:pPr>
              <a:defRPr/>
            </a:pPr>
            <a:endParaRPr lang="fi-FI"/>
          </a:p>
        </p:txBody>
      </p:sp>
      <p:sp>
        <p:nvSpPr>
          <p:cNvPr id="4" name="Dian numeron paikkamerkki 3"/>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F6A77C59-236F-4C67-9EE4-D9447447FB92}" type="slidenum">
              <a:rPr lang="fi-FI" altLang="fi-FI"/>
              <a:pPr>
                <a:defRPr/>
              </a:pPr>
              <a:t>‹#›</a:t>
            </a:fld>
            <a:endParaRPr lang="fi-FI" altLang="fi-FI"/>
          </a:p>
        </p:txBody>
      </p:sp>
    </p:spTree>
    <p:extLst>
      <p:ext uri="{BB962C8B-B14F-4D97-AF65-F5344CB8AC3E}">
        <p14:creationId xmlns:p14="http://schemas.microsoft.com/office/powerpoint/2010/main" val="2964729688"/>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a:t>Muokkaa perustyylejä naps.</a:t>
            </a:r>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Päivämäärän paikkamerkki 4"/>
          <p:cNvSpPr>
            <a:spLocks noGrp="1"/>
          </p:cNvSpPr>
          <p:nvPr>
            <p:ph type="dt" sz="half" idx="10"/>
          </p:nvPr>
        </p:nvSpPr>
        <p:spPr>
          <a:xfrm>
            <a:off x="685800" y="6248400"/>
            <a:ext cx="1905000" cy="457200"/>
          </a:xfrm>
          <a:prstGeom prst="rect">
            <a:avLst/>
          </a:prstGeom>
        </p:spPr>
        <p:txBody>
          <a:bodyPr/>
          <a:lstStyle>
            <a:lvl1pPr>
              <a:defRPr>
                <a:ea typeface="ＭＳ Ｐゴシック" charset="0"/>
              </a:defRPr>
            </a:lvl1pPr>
          </a:lstStyle>
          <a:p>
            <a:pPr>
              <a:defRPr/>
            </a:pPr>
            <a:endParaRPr lang="fi-FI"/>
          </a:p>
        </p:txBody>
      </p:sp>
      <p:sp>
        <p:nvSpPr>
          <p:cNvPr id="6" name="Alatunnisteen paikkamerkki 5"/>
          <p:cNvSpPr>
            <a:spLocks noGrp="1"/>
          </p:cNvSpPr>
          <p:nvPr>
            <p:ph type="ftr" sz="quarter" idx="11"/>
          </p:nvPr>
        </p:nvSpPr>
        <p:spPr>
          <a:xfrm>
            <a:off x="3124200" y="6248400"/>
            <a:ext cx="2895600" cy="457200"/>
          </a:xfrm>
          <a:prstGeom prst="rect">
            <a:avLst/>
          </a:prstGeom>
        </p:spPr>
        <p:txBody>
          <a:bodyPr/>
          <a:lstStyle>
            <a:lvl1pPr>
              <a:defRPr>
                <a:ea typeface="ＭＳ Ｐゴシック" charset="0"/>
              </a:defRPr>
            </a:lvl1pPr>
          </a:lstStyle>
          <a:p>
            <a:pPr>
              <a:defRPr/>
            </a:pPr>
            <a:endParaRPr lang="fi-FI"/>
          </a:p>
        </p:txBody>
      </p:sp>
      <p:sp>
        <p:nvSpPr>
          <p:cNvPr id="7" name="Dian numeron paikkamerkki 6"/>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C62EC50-C03C-4CD7-BD6B-1DE0608F5527}" type="slidenum">
              <a:rPr lang="fi-FI" altLang="fi-FI"/>
              <a:pPr>
                <a:defRPr/>
              </a:pPr>
              <a:t>‹#›</a:t>
            </a:fld>
            <a:endParaRPr lang="fi-FI" altLang="fi-FI"/>
          </a:p>
        </p:txBody>
      </p:sp>
    </p:spTree>
    <p:extLst>
      <p:ext uri="{BB962C8B-B14F-4D97-AF65-F5344CB8AC3E}">
        <p14:creationId xmlns:p14="http://schemas.microsoft.com/office/powerpoint/2010/main" val="1532645063"/>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a:t>Muokkaa perustyylejä naps.</a:t>
            </a:r>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Päivämäärän paikkamerkki 4"/>
          <p:cNvSpPr>
            <a:spLocks noGrp="1"/>
          </p:cNvSpPr>
          <p:nvPr>
            <p:ph type="dt" sz="half" idx="10"/>
          </p:nvPr>
        </p:nvSpPr>
        <p:spPr>
          <a:xfrm>
            <a:off x="685800" y="6248400"/>
            <a:ext cx="1905000" cy="457200"/>
          </a:xfrm>
          <a:prstGeom prst="rect">
            <a:avLst/>
          </a:prstGeom>
        </p:spPr>
        <p:txBody>
          <a:bodyPr/>
          <a:lstStyle>
            <a:lvl1pPr>
              <a:defRPr>
                <a:ea typeface="ＭＳ Ｐゴシック" charset="0"/>
              </a:defRPr>
            </a:lvl1pPr>
          </a:lstStyle>
          <a:p>
            <a:pPr>
              <a:defRPr/>
            </a:pPr>
            <a:endParaRPr lang="fi-FI"/>
          </a:p>
        </p:txBody>
      </p:sp>
      <p:sp>
        <p:nvSpPr>
          <p:cNvPr id="6" name="Alatunnisteen paikkamerkki 5"/>
          <p:cNvSpPr>
            <a:spLocks noGrp="1"/>
          </p:cNvSpPr>
          <p:nvPr>
            <p:ph type="ftr" sz="quarter" idx="11"/>
          </p:nvPr>
        </p:nvSpPr>
        <p:spPr>
          <a:xfrm>
            <a:off x="3124200" y="6248400"/>
            <a:ext cx="2895600" cy="457200"/>
          </a:xfrm>
          <a:prstGeom prst="rect">
            <a:avLst/>
          </a:prstGeom>
        </p:spPr>
        <p:txBody>
          <a:bodyPr/>
          <a:lstStyle>
            <a:lvl1pPr>
              <a:defRPr>
                <a:ea typeface="ＭＳ Ｐゴシック" charset="0"/>
              </a:defRPr>
            </a:lvl1pPr>
          </a:lstStyle>
          <a:p>
            <a:pPr>
              <a:defRPr/>
            </a:pPr>
            <a:endParaRPr lang="fi-FI"/>
          </a:p>
        </p:txBody>
      </p:sp>
      <p:sp>
        <p:nvSpPr>
          <p:cNvPr id="7" name="Dian numeron paikkamerkki 6"/>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F3B3B8AD-178B-4E3D-9095-3A6018803E0C}" type="slidenum">
              <a:rPr lang="fi-FI" altLang="fi-FI"/>
              <a:pPr>
                <a:defRPr/>
              </a:pPr>
              <a:t>‹#›</a:t>
            </a:fld>
            <a:endParaRPr lang="fi-FI" altLang="fi-FI"/>
          </a:p>
        </p:txBody>
      </p:sp>
    </p:spTree>
    <p:extLst>
      <p:ext uri="{BB962C8B-B14F-4D97-AF65-F5344CB8AC3E}">
        <p14:creationId xmlns:p14="http://schemas.microsoft.com/office/powerpoint/2010/main" val="395521862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Kuva 1"/>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2000" y="-9000"/>
            <a:ext cx="9168000" cy="6876000"/>
          </a:xfrm>
          <a:prstGeom prst="rect">
            <a:avLst/>
          </a:prstGeom>
        </p:spPr>
      </p:pic>
      <p:sp>
        <p:nvSpPr>
          <p:cNvPr id="1027" name="Rectangle 2"/>
          <p:cNvSpPr>
            <a:spLocks noGrp="1" noChangeArrowheads="1"/>
          </p:cNvSpPr>
          <p:nvPr>
            <p:ph type="title"/>
          </p:nvPr>
        </p:nvSpPr>
        <p:spPr bwMode="auto">
          <a:xfrm>
            <a:off x="685800" y="228600"/>
            <a:ext cx="7772400" cy="9144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i-FI" altLang="fi-FI"/>
              <a:t>Click to edit Master title style</a:t>
            </a:r>
          </a:p>
        </p:txBody>
      </p:sp>
      <p:sp>
        <p:nvSpPr>
          <p:cNvPr id="1028" name="Rectangle 3"/>
          <p:cNvSpPr>
            <a:spLocks noGrp="1" noChangeArrowheads="1"/>
          </p:cNvSpPr>
          <p:nvPr>
            <p:ph type="body" idx="1"/>
          </p:nvPr>
        </p:nvSpPr>
        <p:spPr bwMode="auto">
          <a:xfrm>
            <a:off x="685800" y="1600200"/>
            <a:ext cx="7772400" cy="44958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i-FI" altLang="fi-FI"/>
              <a:t>Click to edit Master text styles</a:t>
            </a:r>
          </a:p>
          <a:p>
            <a:pPr lvl="1"/>
            <a:r>
              <a:rPr lang="fi-FI" altLang="fi-FI"/>
              <a:t>Second level</a:t>
            </a:r>
          </a:p>
          <a:p>
            <a:pPr lvl="2"/>
            <a:r>
              <a:rPr lang="fi-FI" altLang="fi-FI"/>
              <a:t>Third level</a:t>
            </a:r>
          </a:p>
          <a:p>
            <a:pPr lvl="3"/>
            <a:r>
              <a:rPr lang="fi-FI" altLang="fi-FI"/>
              <a:t>Fourth level</a:t>
            </a:r>
          </a:p>
          <a:p>
            <a:pPr lvl="4"/>
            <a:r>
              <a:rPr lang="fi-FI" altLang="fi-FI"/>
              <a:t>Fifth level</a:t>
            </a:r>
          </a:p>
        </p:txBody>
      </p:sp>
      <p:sp>
        <p:nvSpPr>
          <p:cNvPr id="1029" name="Text Box 19"/>
          <p:cNvSpPr txBox="1">
            <a:spLocks noChangeArrowheads="1"/>
          </p:cNvSpPr>
          <p:nvPr userDrawn="1"/>
        </p:nvSpPr>
        <p:spPr bwMode="auto">
          <a:xfrm>
            <a:off x="228600" y="6453336"/>
            <a:ext cx="3429000" cy="276999"/>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spAutoFit/>
          </a:bodyPr>
          <a:lstStyle>
            <a:lvl1pPr>
              <a:defRPr sz="2400" i="1">
                <a:solidFill>
                  <a:schemeClr val="tx1"/>
                </a:solidFill>
                <a:latin typeface="Lucida Grande" charset="0"/>
                <a:ea typeface="MS PGothic" pitchFamily="34" charset="-128"/>
              </a:defRPr>
            </a:lvl1pPr>
            <a:lvl2pPr marL="742950" indent="-285750">
              <a:defRPr sz="2400" i="1">
                <a:solidFill>
                  <a:schemeClr val="tx1"/>
                </a:solidFill>
                <a:latin typeface="Lucida Grande" charset="0"/>
                <a:ea typeface="MS PGothic" pitchFamily="34" charset="-128"/>
              </a:defRPr>
            </a:lvl2pPr>
            <a:lvl3pPr marL="1143000" indent="-228600">
              <a:defRPr sz="2400" i="1">
                <a:solidFill>
                  <a:schemeClr val="tx1"/>
                </a:solidFill>
                <a:latin typeface="Lucida Grande" charset="0"/>
                <a:ea typeface="MS PGothic" pitchFamily="34" charset="-128"/>
              </a:defRPr>
            </a:lvl3pPr>
            <a:lvl4pPr marL="1600200" indent="-228600">
              <a:defRPr sz="2400" i="1">
                <a:solidFill>
                  <a:schemeClr val="tx1"/>
                </a:solidFill>
                <a:latin typeface="Lucida Grande" charset="0"/>
                <a:ea typeface="MS PGothic" pitchFamily="34" charset="-128"/>
              </a:defRPr>
            </a:lvl4pPr>
            <a:lvl5pPr marL="2057400" indent="-228600">
              <a:defRPr sz="2400" i="1">
                <a:solidFill>
                  <a:schemeClr val="tx1"/>
                </a:solidFill>
                <a:latin typeface="Lucida Grande" charset="0"/>
                <a:ea typeface="MS PGothic" pitchFamily="34" charset="-128"/>
              </a:defRPr>
            </a:lvl5pPr>
            <a:lvl6pPr marL="2514600" indent="-228600" eaLnBrk="0" fontAlgn="base" hangingPunct="0">
              <a:spcBef>
                <a:spcPct val="0"/>
              </a:spcBef>
              <a:spcAft>
                <a:spcPct val="0"/>
              </a:spcAft>
              <a:defRPr sz="2400" i="1">
                <a:solidFill>
                  <a:schemeClr val="tx1"/>
                </a:solidFill>
                <a:latin typeface="Lucida Grande" charset="0"/>
                <a:ea typeface="MS PGothic" pitchFamily="34" charset="-128"/>
              </a:defRPr>
            </a:lvl6pPr>
            <a:lvl7pPr marL="2971800" indent="-228600" eaLnBrk="0" fontAlgn="base" hangingPunct="0">
              <a:spcBef>
                <a:spcPct val="0"/>
              </a:spcBef>
              <a:spcAft>
                <a:spcPct val="0"/>
              </a:spcAft>
              <a:defRPr sz="2400" i="1">
                <a:solidFill>
                  <a:schemeClr val="tx1"/>
                </a:solidFill>
                <a:latin typeface="Lucida Grande" charset="0"/>
                <a:ea typeface="MS PGothic" pitchFamily="34" charset="-128"/>
              </a:defRPr>
            </a:lvl7pPr>
            <a:lvl8pPr marL="3429000" indent="-228600" eaLnBrk="0" fontAlgn="base" hangingPunct="0">
              <a:spcBef>
                <a:spcPct val="0"/>
              </a:spcBef>
              <a:spcAft>
                <a:spcPct val="0"/>
              </a:spcAft>
              <a:defRPr sz="2400" i="1">
                <a:solidFill>
                  <a:schemeClr val="tx1"/>
                </a:solidFill>
                <a:latin typeface="Lucida Grande" charset="0"/>
                <a:ea typeface="MS PGothic" pitchFamily="34" charset="-128"/>
              </a:defRPr>
            </a:lvl8pPr>
            <a:lvl9pPr marL="3886200" indent="-228600" eaLnBrk="0" fontAlgn="base" hangingPunct="0">
              <a:spcBef>
                <a:spcPct val="0"/>
              </a:spcBef>
              <a:spcAft>
                <a:spcPct val="0"/>
              </a:spcAft>
              <a:defRPr sz="2400" i="1">
                <a:solidFill>
                  <a:schemeClr val="tx1"/>
                </a:solidFill>
                <a:latin typeface="Lucida Grande" charset="0"/>
                <a:ea typeface="MS PGothic" pitchFamily="34" charset="-128"/>
              </a:defRPr>
            </a:lvl9pPr>
          </a:lstStyle>
          <a:p>
            <a:pPr>
              <a:defRPr/>
            </a:pPr>
            <a:r>
              <a:rPr lang="fi-FI" altLang="fi-FI" sz="1200" i="0" dirty="0">
                <a:solidFill>
                  <a:schemeClr val="accent1"/>
                </a:solidFill>
                <a:latin typeface="Verdana" pitchFamily="34" charset="0"/>
              </a:rPr>
              <a:t>Forum 2 – Taloustieto</a:t>
            </a:r>
          </a:p>
        </p:txBody>
      </p:sp>
    </p:spTree>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transition spd="slow"/>
  <p:txStyles>
    <p:titleStyle>
      <a:lvl1pPr algn="ctr" rtl="0" eaLnBrk="0" fontAlgn="base" hangingPunct="0">
        <a:spcBef>
          <a:spcPct val="0"/>
        </a:spcBef>
        <a:spcAft>
          <a:spcPct val="0"/>
        </a:spcAft>
        <a:defRPr sz="2800" b="1">
          <a:solidFill>
            <a:schemeClr val="tx2"/>
          </a:solidFill>
          <a:latin typeface="+mj-lt"/>
          <a:ea typeface="MS PGothic" pitchFamily="34" charset="-128"/>
          <a:cs typeface="+mj-cs"/>
        </a:defRPr>
      </a:lvl1pPr>
      <a:lvl2pPr algn="ctr" rtl="0" eaLnBrk="0" fontAlgn="base" hangingPunct="0">
        <a:spcBef>
          <a:spcPct val="0"/>
        </a:spcBef>
        <a:spcAft>
          <a:spcPct val="0"/>
        </a:spcAft>
        <a:defRPr sz="2800" b="1">
          <a:solidFill>
            <a:schemeClr val="tx2"/>
          </a:solidFill>
          <a:latin typeface="Verdana" charset="0"/>
          <a:ea typeface="MS PGothic" pitchFamily="34" charset="-128"/>
          <a:cs typeface="Geneva" charset="0"/>
        </a:defRPr>
      </a:lvl2pPr>
      <a:lvl3pPr algn="ctr" rtl="0" eaLnBrk="0" fontAlgn="base" hangingPunct="0">
        <a:spcBef>
          <a:spcPct val="0"/>
        </a:spcBef>
        <a:spcAft>
          <a:spcPct val="0"/>
        </a:spcAft>
        <a:defRPr sz="2800" b="1">
          <a:solidFill>
            <a:schemeClr val="tx2"/>
          </a:solidFill>
          <a:latin typeface="Verdana" charset="0"/>
          <a:ea typeface="MS PGothic" pitchFamily="34" charset="-128"/>
          <a:cs typeface="Geneva" charset="0"/>
        </a:defRPr>
      </a:lvl3pPr>
      <a:lvl4pPr algn="ctr" rtl="0" eaLnBrk="0" fontAlgn="base" hangingPunct="0">
        <a:spcBef>
          <a:spcPct val="0"/>
        </a:spcBef>
        <a:spcAft>
          <a:spcPct val="0"/>
        </a:spcAft>
        <a:defRPr sz="2800" b="1">
          <a:solidFill>
            <a:schemeClr val="tx2"/>
          </a:solidFill>
          <a:latin typeface="Verdana" charset="0"/>
          <a:ea typeface="MS PGothic" pitchFamily="34" charset="-128"/>
          <a:cs typeface="Geneva" charset="0"/>
        </a:defRPr>
      </a:lvl4pPr>
      <a:lvl5pPr algn="ctr" rtl="0" eaLnBrk="0" fontAlgn="base" hangingPunct="0">
        <a:spcBef>
          <a:spcPct val="0"/>
        </a:spcBef>
        <a:spcAft>
          <a:spcPct val="0"/>
        </a:spcAft>
        <a:defRPr sz="2800" b="1">
          <a:solidFill>
            <a:schemeClr val="tx2"/>
          </a:solidFill>
          <a:latin typeface="Verdana" charset="0"/>
          <a:ea typeface="MS PGothic" pitchFamily="34" charset="-128"/>
          <a:cs typeface="Geneva" charset="0"/>
        </a:defRPr>
      </a:lvl5pPr>
      <a:lvl6pPr marL="457200" algn="ctr" rtl="0" fontAlgn="base">
        <a:spcBef>
          <a:spcPct val="0"/>
        </a:spcBef>
        <a:spcAft>
          <a:spcPct val="0"/>
        </a:spcAft>
        <a:defRPr sz="2800" b="1">
          <a:solidFill>
            <a:schemeClr val="tx2"/>
          </a:solidFill>
          <a:latin typeface="Verdana" charset="0"/>
          <a:ea typeface="ＭＳ Ｐゴシック" charset="0"/>
          <a:cs typeface="Geneva" charset="0"/>
        </a:defRPr>
      </a:lvl6pPr>
      <a:lvl7pPr marL="914400" algn="ctr" rtl="0" fontAlgn="base">
        <a:spcBef>
          <a:spcPct val="0"/>
        </a:spcBef>
        <a:spcAft>
          <a:spcPct val="0"/>
        </a:spcAft>
        <a:defRPr sz="2800" b="1">
          <a:solidFill>
            <a:schemeClr val="tx2"/>
          </a:solidFill>
          <a:latin typeface="Verdana" charset="0"/>
          <a:ea typeface="ＭＳ Ｐゴシック" charset="0"/>
          <a:cs typeface="Geneva" charset="0"/>
        </a:defRPr>
      </a:lvl7pPr>
      <a:lvl8pPr marL="1371600" algn="ctr" rtl="0" fontAlgn="base">
        <a:spcBef>
          <a:spcPct val="0"/>
        </a:spcBef>
        <a:spcAft>
          <a:spcPct val="0"/>
        </a:spcAft>
        <a:defRPr sz="2800" b="1">
          <a:solidFill>
            <a:schemeClr val="tx2"/>
          </a:solidFill>
          <a:latin typeface="Verdana" charset="0"/>
          <a:ea typeface="ＭＳ Ｐゴシック" charset="0"/>
          <a:cs typeface="Geneva" charset="0"/>
        </a:defRPr>
      </a:lvl8pPr>
      <a:lvl9pPr marL="1828800" algn="ctr" rtl="0" fontAlgn="base">
        <a:spcBef>
          <a:spcPct val="0"/>
        </a:spcBef>
        <a:spcAft>
          <a:spcPct val="0"/>
        </a:spcAft>
        <a:defRPr sz="2800" b="1">
          <a:solidFill>
            <a:schemeClr val="tx2"/>
          </a:solidFill>
          <a:latin typeface="Verdana" charset="0"/>
          <a:ea typeface="ＭＳ Ｐゴシック" charset="0"/>
          <a:cs typeface="Geneva"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a:solidFill>
            <a:schemeClr val="tx1"/>
          </a:solidFill>
          <a:latin typeface="+mn-lt"/>
          <a:ea typeface="Geneva" charset="0"/>
          <a:cs typeface="+mn-cs"/>
        </a:defRPr>
      </a:lvl2pPr>
      <a:lvl3pPr marL="1143000" indent="-228600" algn="l" rtl="0" eaLnBrk="0" fontAlgn="base" hangingPunct="0">
        <a:spcBef>
          <a:spcPct val="20000"/>
        </a:spcBef>
        <a:spcAft>
          <a:spcPct val="0"/>
        </a:spcAft>
        <a:buChar char="•"/>
        <a:defRPr>
          <a:solidFill>
            <a:schemeClr val="tx1"/>
          </a:solidFill>
          <a:latin typeface="+mn-lt"/>
          <a:ea typeface="Geneva" charset="0"/>
          <a:cs typeface="+mn-cs"/>
        </a:defRPr>
      </a:lvl3pPr>
      <a:lvl4pPr marL="1600200" indent="-228600" algn="l" rtl="0" eaLnBrk="0" fontAlgn="base" hangingPunct="0">
        <a:spcBef>
          <a:spcPct val="20000"/>
        </a:spcBef>
        <a:spcAft>
          <a:spcPct val="0"/>
        </a:spcAft>
        <a:buChar char="–"/>
        <a:defRPr>
          <a:solidFill>
            <a:schemeClr val="tx1"/>
          </a:solidFill>
          <a:latin typeface="+mn-lt"/>
          <a:ea typeface="Geneva" charset="0"/>
          <a:cs typeface="+mn-cs"/>
        </a:defRPr>
      </a:lvl4pPr>
      <a:lvl5pPr marL="2057400" indent="-228600" algn="l" rtl="0" eaLnBrk="0" fontAlgn="base" hangingPunct="0">
        <a:spcBef>
          <a:spcPct val="20000"/>
        </a:spcBef>
        <a:spcAft>
          <a:spcPct val="0"/>
        </a:spcAft>
        <a:buChar char="»"/>
        <a:defRPr>
          <a:solidFill>
            <a:schemeClr val="tx1"/>
          </a:solidFill>
          <a:latin typeface="+mn-lt"/>
          <a:ea typeface="Geneva" charset="0"/>
          <a:cs typeface="+mn-cs"/>
        </a:defRPr>
      </a:lvl5pPr>
      <a:lvl6pPr marL="2514600" indent="-228600" algn="l" rtl="0" fontAlgn="base">
        <a:spcBef>
          <a:spcPct val="20000"/>
        </a:spcBef>
        <a:spcAft>
          <a:spcPct val="0"/>
        </a:spcAft>
        <a:buChar char="»"/>
        <a:defRPr>
          <a:solidFill>
            <a:schemeClr val="tx1"/>
          </a:solidFill>
          <a:latin typeface="+mn-lt"/>
          <a:ea typeface="Geneva" charset="0"/>
          <a:cs typeface="+mn-cs"/>
        </a:defRPr>
      </a:lvl6pPr>
      <a:lvl7pPr marL="2971800" indent="-228600" algn="l" rtl="0" fontAlgn="base">
        <a:spcBef>
          <a:spcPct val="20000"/>
        </a:spcBef>
        <a:spcAft>
          <a:spcPct val="0"/>
        </a:spcAft>
        <a:buChar char="»"/>
        <a:defRPr>
          <a:solidFill>
            <a:schemeClr val="tx1"/>
          </a:solidFill>
          <a:latin typeface="+mn-lt"/>
          <a:ea typeface="Geneva" charset="0"/>
          <a:cs typeface="+mn-cs"/>
        </a:defRPr>
      </a:lvl7pPr>
      <a:lvl8pPr marL="3429000" indent="-228600" algn="l" rtl="0" fontAlgn="base">
        <a:spcBef>
          <a:spcPct val="20000"/>
        </a:spcBef>
        <a:spcAft>
          <a:spcPct val="0"/>
        </a:spcAft>
        <a:buChar char="»"/>
        <a:defRPr>
          <a:solidFill>
            <a:schemeClr val="tx1"/>
          </a:solidFill>
          <a:latin typeface="+mn-lt"/>
          <a:ea typeface="Geneva" charset="0"/>
          <a:cs typeface="+mn-cs"/>
        </a:defRPr>
      </a:lvl8pPr>
      <a:lvl9pPr marL="3886200" indent="-228600" algn="l" rtl="0" fontAlgn="base">
        <a:spcBef>
          <a:spcPct val="20000"/>
        </a:spcBef>
        <a:spcAft>
          <a:spcPct val="0"/>
        </a:spcAft>
        <a:buChar char="»"/>
        <a:defRPr>
          <a:solidFill>
            <a:schemeClr val="tx1"/>
          </a:solidFill>
          <a:latin typeface="+mn-lt"/>
          <a:ea typeface="Geneva" charset="0"/>
          <a:cs typeface="+mn-cs"/>
        </a:defRPr>
      </a:lvl9pPr>
    </p:bodyStyle>
    <p:otherStyle>
      <a:defPPr>
        <a:defRPr lang="fi-FI"/>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taloussanomat.fi/porssi/2007/04/27/markkinakommentti-euro-viekoon/200710289/170"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www.ts.fi/uutiset/talous/1074195102/Euron+arvo+hipoo+jo+huippua"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taloussanomat.fi/kansantalous/2010/05/18/eurolla-ei-saa-kohta-dollariakaan/20107092/12"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yle.fi/uutiset/euron_arvo_suhteessa_jeniin_alimmillaan_liki_12_vuoteen/6226718" TargetMode="Externa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hyperlink" Target="http://www.ita-savo.fi/mielipide/p%C3%A4%C3%A4kirjoitukset/euroalue-natisee-mutta-viel%C3%A4-pysyy" TargetMode="External"/><Relationship Id="rId4" Type="http://schemas.openxmlformats.org/officeDocument/2006/relationships/hyperlink" Target="http://www.arvopaperi.fi/uutiset/euron-laskuputki-suhteessa-jeniin-jatkuu-6118952"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hs.fi/talous/a1425965955650"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suomenpankki.fi/fi/tilastot/valuuttakurssit/Pages/tilastot_valuuttakurssit_usd_jpy_kk_chrt_fi.aspx"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ctrTitle"/>
          </p:nvPr>
        </p:nvSpPr>
        <p:spPr/>
        <p:txBody>
          <a:bodyPr/>
          <a:lstStyle/>
          <a:p>
            <a:r>
              <a:rPr lang="fi-FI" smtClean="0"/>
              <a:t>Tehtävä valuutoista</a:t>
            </a:r>
            <a:endParaRPr lang="fi-FI" dirty="0"/>
          </a:p>
        </p:txBody>
      </p:sp>
      <p:sp>
        <p:nvSpPr>
          <p:cNvPr id="5" name="Alaotsikko 4"/>
          <p:cNvSpPr>
            <a:spLocks noGrp="1"/>
          </p:cNvSpPr>
          <p:nvPr>
            <p:ph type="subTitle" idx="1"/>
          </p:nvPr>
        </p:nvSpPr>
        <p:spPr/>
        <p:txBody>
          <a:bodyPr/>
          <a:lstStyle/>
          <a:p>
            <a:endParaRPr lang="fi-FI"/>
          </a:p>
        </p:txBody>
      </p:sp>
    </p:spTree>
    <p:extLst>
      <p:ext uri="{BB962C8B-B14F-4D97-AF65-F5344CB8AC3E}">
        <p14:creationId xmlns:p14="http://schemas.microsoft.com/office/powerpoint/2010/main" val="3330788901"/>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95536" y="799586"/>
            <a:ext cx="8640960" cy="914400"/>
          </a:xfrm>
        </p:spPr>
        <p:txBody>
          <a:bodyPr/>
          <a:lstStyle/>
          <a:p>
            <a:pPr algn="l"/>
            <a:r>
              <a:rPr lang="fi-FI" sz="2000" dirty="0"/>
              <a:t>Tarkastele euron dollari- ja jenikurssien kehitystä.</a:t>
            </a:r>
            <a:r>
              <a:rPr lang="fi-FI" b="0" dirty="0"/>
              <a:t/>
            </a:r>
            <a:br>
              <a:rPr lang="fi-FI" b="0" dirty="0"/>
            </a:br>
            <a:r>
              <a:rPr lang="fi-FI" sz="2000" dirty="0"/>
              <a:t>a) Minkälaisia muutoksia havaitset kurssien kehityksessä?</a:t>
            </a:r>
            <a:r>
              <a:rPr lang="fi-FI" sz="2000" b="0" dirty="0"/>
              <a:t/>
            </a:r>
            <a:br>
              <a:rPr lang="fi-FI" sz="2000" b="0" dirty="0"/>
            </a:br>
            <a:r>
              <a:rPr lang="fi-FI" sz="2000" dirty="0"/>
              <a:t>b) Mitkä seikat voisivat selittää havaintojasi?</a:t>
            </a:r>
            <a:r>
              <a:rPr lang="fi-FI" b="0" dirty="0"/>
              <a:t/>
            </a:r>
            <a:br>
              <a:rPr lang="fi-FI" b="0" dirty="0"/>
            </a:br>
            <a:r>
              <a:rPr lang="fi-FI" dirty="0"/>
              <a:t/>
            </a:r>
            <a:br>
              <a:rPr lang="fi-FI" dirty="0"/>
            </a:br>
            <a:endParaRPr lang="fi-FI" altLang="fi-FI" dirty="0"/>
          </a:p>
        </p:txBody>
      </p:sp>
      <p:pic>
        <p:nvPicPr>
          <p:cNvPr id="1026" name="Picture 2" descr="euron dollari- ja jenikurssit kuukausitai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412776"/>
            <a:ext cx="7236878" cy="48245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uron dollari- ja jenikurssit kuukausitai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412776"/>
            <a:ext cx="7236878" cy="4824587"/>
          </a:xfrm>
          <a:prstGeom prst="rect">
            <a:avLst/>
          </a:prstGeom>
          <a:noFill/>
          <a:extLst>
            <a:ext uri="{909E8E84-426E-40DD-AFC4-6F175D3DCCD1}">
              <a14:hiddenFill xmlns:a14="http://schemas.microsoft.com/office/drawing/2010/main">
                <a:solidFill>
                  <a:srgbClr val="FFFFFF"/>
                </a:solidFill>
              </a14:hiddenFill>
            </a:ext>
          </a:extLst>
        </p:spPr>
      </p:pic>
      <p:sp>
        <p:nvSpPr>
          <p:cNvPr id="3" name="Suorakulmio 2"/>
          <p:cNvSpPr/>
          <p:nvPr/>
        </p:nvSpPr>
        <p:spPr>
          <a:xfrm>
            <a:off x="467544" y="243225"/>
            <a:ext cx="7452902" cy="1169551"/>
          </a:xfrm>
          <a:prstGeom prst="rect">
            <a:avLst/>
          </a:prstGeom>
        </p:spPr>
        <p:txBody>
          <a:bodyPr wrap="square">
            <a:spAutoFit/>
          </a:bodyPr>
          <a:lstStyle/>
          <a:p>
            <a:pPr>
              <a:spcBef>
                <a:spcPts val="0"/>
              </a:spcBef>
              <a:spcAft>
                <a:spcPts val="0"/>
              </a:spcAft>
            </a:pPr>
            <a:r>
              <a:rPr lang="fi-FI" sz="1400" i="0" dirty="0">
                <a:solidFill>
                  <a:srgbClr val="000000"/>
                </a:solidFill>
                <a:latin typeface="+mn-lt"/>
              </a:rPr>
              <a:t>Vuosina 2006 ja 2007 euro vahvistui suhteessa sekä dollariin että jeniin. Katso, mitä Taloussanomat ja Turun Sanomat kirjoittivat euron vahvistumisesta: </a:t>
            </a:r>
            <a:endParaRPr lang="fi-FI" sz="1400" dirty="0">
              <a:latin typeface="+mn-lt"/>
            </a:endParaRPr>
          </a:p>
          <a:p>
            <a:pPr>
              <a:spcBef>
                <a:spcPts val="0"/>
              </a:spcBef>
              <a:spcAft>
                <a:spcPts val="0"/>
              </a:spcAft>
            </a:pPr>
            <a:r>
              <a:rPr lang="fi-FI" sz="1400" i="0" u="sng" dirty="0">
                <a:solidFill>
                  <a:srgbClr val="0066CC"/>
                </a:solidFill>
                <a:latin typeface="+mn-lt"/>
                <a:hlinkClick r:id="rId3"/>
              </a:rPr>
              <a:t>http://www.taloussanomat.fi/porssi/2007/04/27/markkinakommentti-euro-viekoon/200710289/170</a:t>
            </a:r>
            <a:endParaRPr lang="fi-FI" sz="1400" dirty="0">
              <a:latin typeface="+mn-lt"/>
            </a:endParaRPr>
          </a:p>
          <a:p>
            <a:r>
              <a:rPr lang="fi-FI" sz="1400" i="0" u="sng" dirty="0">
                <a:solidFill>
                  <a:srgbClr val="0066CC"/>
                </a:solidFill>
                <a:latin typeface="+mn-lt"/>
                <a:hlinkClick r:id="rId4"/>
              </a:rPr>
              <a:t>http://www.ts.fi/uutiset/talous/1074195102/Euron+arvo+hipoo+jo+huippua</a:t>
            </a:r>
            <a:endParaRPr lang="fi-FI" sz="1400" dirty="0">
              <a:latin typeface="+mn-lt"/>
            </a:endParaRPr>
          </a:p>
        </p:txBody>
      </p:sp>
      <p:cxnSp>
        <p:nvCxnSpPr>
          <p:cNvPr id="7" name="Suora nuoliyhdysviiva 6"/>
          <p:cNvCxnSpPr/>
          <p:nvPr/>
        </p:nvCxnSpPr>
        <p:spPr bwMode="auto">
          <a:xfrm>
            <a:off x="1403648" y="1412776"/>
            <a:ext cx="1008112" cy="1387314"/>
          </a:xfrm>
          <a:prstGeom prst="straightConnector1">
            <a:avLst/>
          </a:prstGeom>
          <a:solidFill>
            <a:schemeClr val="accent1"/>
          </a:solidFill>
          <a:ln w="38100" cap="flat" cmpd="sng" algn="ctr">
            <a:solidFill>
              <a:srgbClr val="FF0000"/>
            </a:solidFill>
            <a:prstDash val="solid"/>
            <a:round/>
            <a:headEnd type="none" w="med" len="med"/>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
        <p:nvSpPr>
          <p:cNvPr id="8" name="Ellipsi 7"/>
          <p:cNvSpPr/>
          <p:nvPr/>
        </p:nvSpPr>
        <p:spPr bwMode="auto">
          <a:xfrm>
            <a:off x="1907704" y="2800090"/>
            <a:ext cx="1584176" cy="1965164"/>
          </a:xfrm>
          <a:prstGeom prst="ellipse">
            <a:avLst/>
          </a:prstGeom>
          <a:noFill/>
          <a:ln w="254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i-FI" sz="2400" b="0" i="0" u="none" strike="noStrike" cap="none" normalizeH="0" baseline="0">
              <a:ln>
                <a:noFill/>
              </a:ln>
              <a:solidFill>
                <a:srgbClr val="000000"/>
              </a:solidFill>
              <a:effectLst/>
              <a:latin typeface="Lucida Grande" charset="0"/>
              <a:ea typeface="ＭＳ Ｐゴシック" charset="0"/>
              <a:cs typeface="Geneva" charset="0"/>
            </a:endParaRPr>
          </a:p>
        </p:txBody>
      </p:sp>
    </p:spTree>
    <p:extLst>
      <p:ext uri="{BB962C8B-B14F-4D97-AF65-F5344CB8AC3E}">
        <p14:creationId xmlns:p14="http://schemas.microsoft.com/office/powerpoint/2010/main" val="4258948352"/>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uron dollari- ja jenikurssit kuukausitai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412776"/>
            <a:ext cx="7236878" cy="4824587"/>
          </a:xfrm>
          <a:prstGeom prst="rect">
            <a:avLst/>
          </a:prstGeom>
          <a:noFill/>
          <a:extLst>
            <a:ext uri="{909E8E84-426E-40DD-AFC4-6F175D3DCCD1}">
              <a14:hiddenFill xmlns:a14="http://schemas.microsoft.com/office/drawing/2010/main">
                <a:solidFill>
                  <a:srgbClr val="FFFFFF"/>
                </a:solidFill>
              </a14:hiddenFill>
            </a:ext>
          </a:extLst>
        </p:spPr>
      </p:pic>
      <p:sp>
        <p:nvSpPr>
          <p:cNvPr id="3" name="Suorakulmio 2"/>
          <p:cNvSpPr/>
          <p:nvPr/>
        </p:nvSpPr>
        <p:spPr>
          <a:xfrm>
            <a:off x="467544" y="243225"/>
            <a:ext cx="7452902" cy="1169551"/>
          </a:xfrm>
          <a:prstGeom prst="rect">
            <a:avLst/>
          </a:prstGeom>
        </p:spPr>
        <p:txBody>
          <a:bodyPr wrap="square">
            <a:spAutoFit/>
          </a:bodyPr>
          <a:lstStyle/>
          <a:p>
            <a:r>
              <a:rPr lang="fi-FI" sz="1400" i="0" dirty="0">
                <a:latin typeface="Verdana" panose="020B0604030504040204" pitchFamily="34" charset="0"/>
                <a:ea typeface="Verdana" panose="020B0604030504040204" pitchFamily="34" charset="0"/>
                <a:cs typeface="Verdana" panose="020B0604030504040204" pitchFamily="34" charset="0"/>
              </a:rPr>
              <a:t>Euron vahvistuminen dollariin ja jeniin nähden jatkuu vuoden 2008 lopulle, jolloin se nopeasti heikkenee, mutta vahvistuu uudelleen vuonna 2009. Etsi selitys seuraavasta Taloussanomien lehtiartikkelista: </a:t>
            </a:r>
            <a:r>
              <a:rPr lang="fi-FI" sz="1400" i="0" u="sng" dirty="0">
                <a:latin typeface="Verdana" panose="020B0604030504040204" pitchFamily="34" charset="0"/>
                <a:ea typeface="Verdana" panose="020B0604030504040204" pitchFamily="34" charset="0"/>
                <a:cs typeface="Verdana" panose="020B0604030504040204" pitchFamily="34" charset="0"/>
                <a:hlinkClick r:id="rId3"/>
              </a:rPr>
              <a:t>http://www.taloussanomat.fi/kansantalous/2010/05/18/eurolla-ei-saa-kohta-dollariakaan/20107092/12</a:t>
            </a:r>
            <a:endParaRPr lang="fi-FI" sz="1400" dirty="0">
              <a:latin typeface="Verdana" panose="020B0604030504040204" pitchFamily="34" charset="0"/>
              <a:ea typeface="Verdana" panose="020B0604030504040204" pitchFamily="34" charset="0"/>
              <a:cs typeface="Verdana" panose="020B0604030504040204" pitchFamily="34" charset="0"/>
            </a:endParaRPr>
          </a:p>
        </p:txBody>
      </p:sp>
      <p:cxnSp>
        <p:nvCxnSpPr>
          <p:cNvPr id="7" name="Suora nuoliyhdysviiva 6"/>
          <p:cNvCxnSpPr/>
          <p:nvPr/>
        </p:nvCxnSpPr>
        <p:spPr bwMode="auto">
          <a:xfrm>
            <a:off x="1835696" y="1412776"/>
            <a:ext cx="1296144" cy="1713203"/>
          </a:xfrm>
          <a:prstGeom prst="straightConnector1">
            <a:avLst/>
          </a:prstGeom>
          <a:solidFill>
            <a:schemeClr val="accent1"/>
          </a:solidFill>
          <a:ln w="38100" cap="flat" cmpd="sng" algn="ctr">
            <a:solidFill>
              <a:srgbClr val="FF0000"/>
            </a:solidFill>
            <a:prstDash val="solid"/>
            <a:round/>
            <a:headEnd type="none" w="med" len="med"/>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
        <p:nvSpPr>
          <p:cNvPr id="8" name="Ellipsi 7"/>
          <p:cNvSpPr/>
          <p:nvPr/>
        </p:nvSpPr>
        <p:spPr bwMode="auto">
          <a:xfrm>
            <a:off x="2987824" y="3140993"/>
            <a:ext cx="720080" cy="1584151"/>
          </a:xfrm>
          <a:prstGeom prst="ellipse">
            <a:avLst/>
          </a:prstGeom>
          <a:noFill/>
          <a:ln w="254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i-FI" sz="2400" b="0" i="0" u="none" strike="noStrike" cap="none" normalizeH="0" baseline="0">
              <a:ln>
                <a:noFill/>
              </a:ln>
              <a:solidFill>
                <a:srgbClr val="000000"/>
              </a:solidFill>
              <a:effectLst/>
              <a:latin typeface="Lucida Grande" charset="0"/>
              <a:ea typeface="ＭＳ Ｐゴシック" charset="0"/>
              <a:cs typeface="Geneva" charset="0"/>
            </a:endParaRPr>
          </a:p>
        </p:txBody>
      </p:sp>
    </p:spTree>
    <p:extLst>
      <p:ext uri="{BB962C8B-B14F-4D97-AF65-F5344CB8AC3E}">
        <p14:creationId xmlns:p14="http://schemas.microsoft.com/office/powerpoint/2010/main" val="1017054503"/>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uron dollari- ja jenikurssit kuukausitai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412776"/>
            <a:ext cx="7236878" cy="4824587"/>
          </a:xfrm>
          <a:prstGeom prst="rect">
            <a:avLst/>
          </a:prstGeom>
          <a:noFill/>
          <a:extLst>
            <a:ext uri="{909E8E84-426E-40DD-AFC4-6F175D3DCCD1}">
              <a14:hiddenFill xmlns:a14="http://schemas.microsoft.com/office/drawing/2010/main">
                <a:solidFill>
                  <a:srgbClr val="FFFFFF"/>
                </a:solidFill>
              </a14:hiddenFill>
            </a:ext>
          </a:extLst>
        </p:spPr>
      </p:pic>
      <p:sp>
        <p:nvSpPr>
          <p:cNvPr id="3" name="Suorakulmio 2"/>
          <p:cNvSpPr/>
          <p:nvPr/>
        </p:nvSpPr>
        <p:spPr>
          <a:xfrm>
            <a:off x="287016" y="188640"/>
            <a:ext cx="8856984" cy="1600438"/>
          </a:xfrm>
          <a:prstGeom prst="rect">
            <a:avLst/>
          </a:prstGeom>
        </p:spPr>
        <p:txBody>
          <a:bodyPr wrap="square">
            <a:spAutoFit/>
          </a:bodyPr>
          <a:lstStyle/>
          <a:p>
            <a:r>
              <a:rPr lang="fi-FI" sz="1400" i="0" dirty="0">
                <a:latin typeface="Verdana" panose="020B0604030504040204" pitchFamily="34" charset="0"/>
                <a:ea typeface="Verdana" panose="020B0604030504040204" pitchFamily="34" charset="0"/>
                <a:cs typeface="Verdana" panose="020B0604030504040204" pitchFamily="34" charset="0"/>
              </a:rPr>
              <a:t>Seuraavina vuosina euro jälleen vahvistuu ja välillä heikkenee suhteessa dollariin, mutta suhteessa jeniin se päinvastoin heikkenee. Lue, millä tavalla Yleisradio, Arvopaperi-lehti ja Itä-Savo-lehti asiaa selittävät: </a:t>
            </a:r>
            <a:endParaRPr lang="fi-FI" sz="1400" dirty="0">
              <a:latin typeface="Verdana" panose="020B0604030504040204" pitchFamily="34" charset="0"/>
              <a:ea typeface="Verdana" panose="020B0604030504040204" pitchFamily="34" charset="0"/>
              <a:cs typeface="Verdana" panose="020B0604030504040204" pitchFamily="34" charset="0"/>
            </a:endParaRPr>
          </a:p>
          <a:p>
            <a:r>
              <a:rPr lang="fi-FI" sz="1400" i="0" u="sng" dirty="0">
                <a:latin typeface="Verdana" panose="020B0604030504040204" pitchFamily="34" charset="0"/>
                <a:ea typeface="Verdana" panose="020B0604030504040204" pitchFamily="34" charset="0"/>
                <a:cs typeface="Verdana" panose="020B0604030504040204" pitchFamily="34" charset="0"/>
                <a:hlinkClick r:id="rId3"/>
              </a:rPr>
              <a:t>http://yle.fi/uutiset/euron_arvo_suhteessa_jeniin_alimmillaan_liki_12_vuoteen/6226718</a:t>
            </a:r>
            <a:endParaRPr lang="fi-FI" sz="1400" dirty="0">
              <a:latin typeface="Verdana" panose="020B0604030504040204" pitchFamily="34" charset="0"/>
              <a:ea typeface="Verdana" panose="020B0604030504040204" pitchFamily="34" charset="0"/>
              <a:cs typeface="Verdana" panose="020B0604030504040204" pitchFamily="34" charset="0"/>
            </a:endParaRPr>
          </a:p>
          <a:p>
            <a:r>
              <a:rPr lang="fi-FI" sz="1400" i="0" u="sng" dirty="0">
                <a:latin typeface="Verdana" panose="020B0604030504040204" pitchFamily="34" charset="0"/>
                <a:ea typeface="Verdana" panose="020B0604030504040204" pitchFamily="34" charset="0"/>
                <a:cs typeface="Verdana" panose="020B0604030504040204" pitchFamily="34" charset="0"/>
                <a:hlinkClick r:id="rId4"/>
              </a:rPr>
              <a:t>http://www.arvopaperi.fi/uutiset/euron-laskuputki-suhteessa-jeniin-jatkuu-6118952</a:t>
            </a:r>
            <a:endParaRPr lang="fi-FI" sz="1400" dirty="0">
              <a:latin typeface="Verdana" panose="020B0604030504040204" pitchFamily="34" charset="0"/>
              <a:ea typeface="Verdana" panose="020B0604030504040204" pitchFamily="34" charset="0"/>
              <a:cs typeface="Verdana" panose="020B0604030504040204" pitchFamily="34" charset="0"/>
            </a:endParaRPr>
          </a:p>
          <a:p>
            <a:r>
              <a:rPr lang="fi-FI" sz="1400" i="0" u="sng" dirty="0">
                <a:latin typeface="Verdana" panose="020B0604030504040204" pitchFamily="34" charset="0"/>
                <a:ea typeface="Verdana" panose="020B0604030504040204" pitchFamily="34" charset="0"/>
                <a:cs typeface="Verdana" panose="020B0604030504040204" pitchFamily="34" charset="0"/>
                <a:hlinkClick r:id="rId5"/>
              </a:rPr>
              <a:t>http://www.ita-savo.fi/mielipide/p%C3%A4%C3%A4kirjoitukset/euroalue-natisee-mutta-viel%C3%A4-pysyy</a:t>
            </a:r>
            <a:endParaRPr lang="fi-FI" sz="1400" dirty="0">
              <a:latin typeface="Verdana" panose="020B0604030504040204" pitchFamily="34" charset="0"/>
              <a:ea typeface="Verdana" panose="020B0604030504040204" pitchFamily="34" charset="0"/>
              <a:cs typeface="Verdana" panose="020B0604030504040204" pitchFamily="34" charset="0"/>
            </a:endParaRPr>
          </a:p>
        </p:txBody>
      </p:sp>
      <p:cxnSp>
        <p:nvCxnSpPr>
          <p:cNvPr id="7" name="Suora nuoliyhdysviiva 6"/>
          <p:cNvCxnSpPr/>
          <p:nvPr/>
        </p:nvCxnSpPr>
        <p:spPr bwMode="auto">
          <a:xfrm>
            <a:off x="2412342" y="1700808"/>
            <a:ext cx="1439578" cy="1814480"/>
          </a:xfrm>
          <a:prstGeom prst="straightConnector1">
            <a:avLst/>
          </a:prstGeom>
          <a:solidFill>
            <a:schemeClr val="accent1"/>
          </a:solidFill>
          <a:ln w="38100" cap="flat" cmpd="sng" algn="ctr">
            <a:solidFill>
              <a:srgbClr val="FF0000"/>
            </a:solidFill>
            <a:prstDash val="solid"/>
            <a:round/>
            <a:headEnd type="none" w="med" len="med"/>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
        <p:nvSpPr>
          <p:cNvPr id="8" name="Ellipsi 7"/>
          <p:cNvSpPr/>
          <p:nvPr/>
        </p:nvSpPr>
        <p:spPr bwMode="auto">
          <a:xfrm>
            <a:off x="3419872" y="3501008"/>
            <a:ext cx="2448272" cy="1656184"/>
          </a:xfrm>
          <a:prstGeom prst="ellipse">
            <a:avLst/>
          </a:prstGeom>
          <a:noFill/>
          <a:ln w="254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i-FI" sz="2400" b="0" i="0" u="none" strike="noStrike" cap="none" normalizeH="0" baseline="0">
              <a:ln>
                <a:noFill/>
              </a:ln>
              <a:solidFill>
                <a:srgbClr val="000000"/>
              </a:solidFill>
              <a:effectLst/>
              <a:latin typeface="Lucida Grande" charset="0"/>
              <a:ea typeface="ＭＳ Ｐゴシック" charset="0"/>
              <a:cs typeface="Geneva" charset="0"/>
            </a:endParaRPr>
          </a:p>
        </p:txBody>
      </p:sp>
    </p:spTree>
    <p:extLst>
      <p:ext uri="{BB962C8B-B14F-4D97-AF65-F5344CB8AC3E}">
        <p14:creationId xmlns:p14="http://schemas.microsoft.com/office/powerpoint/2010/main" val="1494126217"/>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uron dollari- ja jenikurssit kuukausitai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412776"/>
            <a:ext cx="7236878" cy="4824587"/>
          </a:xfrm>
          <a:prstGeom prst="rect">
            <a:avLst/>
          </a:prstGeom>
          <a:noFill/>
          <a:extLst>
            <a:ext uri="{909E8E84-426E-40DD-AFC4-6F175D3DCCD1}">
              <a14:hiddenFill xmlns:a14="http://schemas.microsoft.com/office/drawing/2010/main">
                <a:solidFill>
                  <a:srgbClr val="FFFFFF"/>
                </a:solidFill>
              </a14:hiddenFill>
            </a:ext>
          </a:extLst>
        </p:spPr>
      </p:pic>
      <p:sp>
        <p:nvSpPr>
          <p:cNvPr id="3" name="Suorakulmio 2"/>
          <p:cNvSpPr/>
          <p:nvPr/>
        </p:nvSpPr>
        <p:spPr>
          <a:xfrm>
            <a:off x="308691" y="331934"/>
            <a:ext cx="8583789" cy="954107"/>
          </a:xfrm>
          <a:prstGeom prst="rect">
            <a:avLst/>
          </a:prstGeom>
        </p:spPr>
        <p:txBody>
          <a:bodyPr wrap="square">
            <a:spAutoFit/>
          </a:bodyPr>
          <a:lstStyle/>
          <a:p>
            <a:r>
              <a:rPr lang="fi-FI" sz="1400" i="0" dirty="0"/>
              <a:t>Vuoden 2012 lopussa euro alkaa taas nopeasti vahvistua suhteessa jeniin, arvo suhteessa dollariin pysyy melko samana kunnes vuoden 2014 lopussa euro nopeasti heikkenee suhteessa dollariin ja sen jälkeen se on pysynyt suunnilleen samalla tasolla. Lue selitys Helsingin Sanomien artikkelista: </a:t>
            </a:r>
            <a:r>
              <a:rPr lang="fi-FI" sz="1400" i="0" u="sng" dirty="0">
                <a:hlinkClick r:id="rId3"/>
              </a:rPr>
              <a:t>http://www.hs.fi/talous/a1425965955650</a:t>
            </a:r>
            <a:endParaRPr lang="fi-FI" sz="1400" dirty="0">
              <a:latin typeface="Verdana" panose="020B0604030504040204" pitchFamily="34" charset="0"/>
              <a:ea typeface="Verdana" panose="020B0604030504040204" pitchFamily="34" charset="0"/>
              <a:cs typeface="Verdana" panose="020B0604030504040204" pitchFamily="34" charset="0"/>
            </a:endParaRPr>
          </a:p>
        </p:txBody>
      </p:sp>
      <p:cxnSp>
        <p:nvCxnSpPr>
          <p:cNvPr id="7" name="Suora nuoliyhdysviiva 6"/>
          <p:cNvCxnSpPr/>
          <p:nvPr/>
        </p:nvCxnSpPr>
        <p:spPr bwMode="auto">
          <a:xfrm>
            <a:off x="4427984" y="1052736"/>
            <a:ext cx="1536876" cy="2399185"/>
          </a:xfrm>
          <a:prstGeom prst="straightConnector1">
            <a:avLst/>
          </a:prstGeom>
          <a:solidFill>
            <a:schemeClr val="accent1"/>
          </a:solidFill>
          <a:ln w="38100" cap="flat" cmpd="sng" algn="ctr">
            <a:solidFill>
              <a:srgbClr val="FF0000"/>
            </a:solidFill>
            <a:prstDash val="solid"/>
            <a:round/>
            <a:headEnd type="none" w="med" len="med"/>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
        <p:nvSpPr>
          <p:cNvPr id="8" name="Ellipsi 7"/>
          <p:cNvSpPr/>
          <p:nvPr/>
        </p:nvSpPr>
        <p:spPr bwMode="auto">
          <a:xfrm>
            <a:off x="5292080" y="3451921"/>
            <a:ext cx="2016224" cy="1654549"/>
          </a:xfrm>
          <a:prstGeom prst="ellipse">
            <a:avLst/>
          </a:prstGeom>
          <a:noFill/>
          <a:ln w="254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i-FI" sz="2400" b="0" i="0" u="none" strike="noStrike" cap="none" normalizeH="0" baseline="0">
              <a:ln>
                <a:noFill/>
              </a:ln>
              <a:solidFill>
                <a:srgbClr val="000000"/>
              </a:solidFill>
              <a:effectLst/>
              <a:latin typeface="Lucida Grande" charset="0"/>
              <a:ea typeface="ＭＳ Ｐゴシック" charset="0"/>
              <a:cs typeface="Geneva" charset="0"/>
            </a:endParaRPr>
          </a:p>
        </p:txBody>
      </p:sp>
    </p:spTree>
    <p:extLst>
      <p:ext uri="{BB962C8B-B14F-4D97-AF65-F5344CB8AC3E}">
        <p14:creationId xmlns:p14="http://schemas.microsoft.com/office/powerpoint/2010/main" val="2877827279"/>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uron dollari- ja jenikurssit kuukausitai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412776"/>
            <a:ext cx="7236878" cy="4824587"/>
          </a:xfrm>
          <a:prstGeom prst="rect">
            <a:avLst/>
          </a:prstGeom>
          <a:noFill/>
          <a:extLst>
            <a:ext uri="{909E8E84-426E-40DD-AFC4-6F175D3DCCD1}">
              <a14:hiddenFill xmlns:a14="http://schemas.microsoft.com/office/drawing/2010/main">
                <a:solidFill>
                  <a:srgbClr val="FFFFFF"/>
                </a:solidFill>
              </a14:hiddenFill>
            </a:ext>
          </a:extLst>
        </p:spPr>
      </p:pic>
      <p:sp>
        <p:nvSpPr>
          <p:cNvPr id="3" name="Suorakulmio 2"/>
          <p:cNvSpPr/>
          <p:nvPr/>
        </p:nvSpPr>
        <p:spPr>
          <a:xfrm>
            <a:off x="308691" y="331934"/>
            <a:ext cx="8583789" cy="1384995"/>
          </a:xfrm>
          <a:prstGeom prst="rect">
            <a:avLst/>
          </a:prstGeom>
        </p:spPr>
        <p:txBody>
          <a:bodyPr wrap="square">
            <a:spAutoFit/>
          </a:bodyPr>
          <a:lstStyle/>
          <a:p>
            <a:r>
              <a:rPr lang="fi-FI" sz="1400" i="0" dirty="0">
                <a:latin typeface="Verdana" panose="020B0604030504040204" pitchFamily="34" charset="0"/>
                <a:ea typeface="Verdana" panose="020B0604030504040204" pitchFamily="34" charset="0"/>
                <a:cs typeface="Verdana" panose="020B0604030504040204" pitchFamily="34" charset="0"/>
              </a:rPr>
              <a:t>Miten kurssit ovat kehittyneet kuvion aikajanan jälkeen?</a:t>
            </a:r>
            <a:endParaRPr lang="fi-FI" sz="1400" dirty="0">
              <a:latin typeface="Verdana" panose="020B0604030504040204" pitchFamily="34" charset="0"/>
              <a:ea typeface="Verdana" panose="020B0604030504040204" pitchFamily="34" charset="0"/>
              <a:cs typeface="Verdana" panose="020B0604030504040204" pitchFamily="34" charset="0"/>
            </a:endParaRPr>
          </a:p>
          <a:p>
            <a:r>
              <a:rPr lang="fi-FI" sz="1400" i="0" dirty="0">
                <a:latin typeface="Verdana" panose="020B0604030504040204" pitchFamily="34" charset="0"/>
                <a:ea typeface="Verdana" panose="020B0604030504040204" pitchFamily="34" charset="0"/>
                <a:cs typeface="Verdana" panose="020B0604030504040204" pitchFamily="34" charset="0"/>
              </a:rPr>
              <a:t>Katso Suomen Pankin sivulta: </a:t>
            </a:r>
            <a:r>
              <a:rPr lang="fi-FI" sz="1400" i="0" u="sng" dirty="0">
                <a:latin typeface="Verdana" panose="020B0604030504040204" pitchFamily="34" charset="0"/>
                <a:ea typeface="Verdana" panose="020B0604030504040204" pitchFamily="34" charset="0"/>
                <a:cs typeface="Verdana" panose="020B0604030504040204" pitchFamily="34" charset="0"/>
                <a:hlinkClick r:id="rId3"/>
              </a:rPr>
              <a:t>http://www.suomenpankki.fi/fi/tilastot/valuuttakurssit/Pages/tilastot_valuuttakurssit_usd_jpy_kk_chrt_fi.aspx</a:t>
            </a:r>
            <a:endParaRPr lang="fi-FI" sz="1400" dirty="0">
              <a:latin typeface="Verdana" panose="020B0604030504040204" pitchFamily="34" charset="0"/>
              <a:ea typeface="Verdana" panose="020B0604030504040204" pitchFamily="34" charset="0"/>
              <a:cs typeface="Verdana" panose="020B0604030504040204" pitchFamily="34" charset="0"/>
            </a:endParaRPr>
          </a:p>
          <a:p>
            <a:r>
              <a:rPr lang="fi-FI" sz="1400" dirty="0"/>
              <a:t/>
            </a:r>
            <a:br>
              <a:rPr lang="fi-FI" sz="1400" dirty="0"/>
            </a:br>
            <a:endParaRPr lang="fi-FI" sz="1400" dirty="0">
              <a:latin typeface="Verdana" panose="020B0604030504040204" pitchFamily="34" charset="0"/>
              <a:ea typeface="Verdana" panose="020B0604030504040204" pitchFamily="34" charset="0"/>
              <a:cs typeface="Verdana" panose="020B0604030504040204" pitchFamily="34" charset="0"/>
            </a:endParaRPr>
          </a:p>
        </p:txBody>
      </p:sp>
      <p:cxnSp>
        <p:nvCxnSpPr>
          <p:cNvPr id="7" name="Suora nuoliyhdysviiva 6"/>
          <p:cNvCxnSpPr/>
          <p:nvPr/>
        </p:nvCxnSpPr>
        <p:spPr bwMode="auto">
          <a:xfrm>
            <a:off x="5004048" y="1196752"/>
            <a:ext cx="2328964" cy="3268663"/>
          </a:xfrm>
          <a:prstGeom prst="straightConnector1">
            <a:avLst/>
          </a:prstGeom>
          <a:solidFill>
            <a:schemeClr val="accent1"/>
          </a:solidFill>
          <a:ln w="38100" cap="flat" cmpd="sng" algn="ctr">
            <a:solidFill>
              <a:srgbClr val="FF0000"/>
            </a:solidFill>
            <a:prstDash val="solid"/>
            <a:round/>
            <a:headEnd type="none" w="med" len="med"/>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1238993885"/>
      </p:ext>
    </p:extLst>
  </p:cSld>
  <p:clrMapOvr>
    <a:masterClrMapping/>
  </p:clrMapOvr>
  <p:transition spd="slow"/>
</p:sld>
</file>

<file path=ppt/theme/theme1.xml><?xml version="1.0" encoding="utf-8"?>
<a:theme xmlns:a="http://schemas.openxmlformats.org/drawingml/2006/main" name="Blank Presentation">
  <a:themeElements>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fontScheme name="Blank Presentation">
      <a:majorFont>
        <a:latin typeface="Verdana"/>
        <a:ea typeface="ＭＳ Ｐゴシック"/>
        <a:cs typeface="Geneva"/>
      </a:majorFont>
      <a:minorFont>
        <a:latin typeface="Verdana"/>
        <a:ea typeface="ＭＳ Ｐゴシック"/>
        <a:cs typeface="Genev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i-FI" sz="2400" b="0" i="0" u="none" strike="noStrike" cap="none" normalizeH="0" baseline="0">
            <a:ln>
              <a:noFill/>
            </a:ln>
            <a:solidFill>
              <a:srgbClr val="000000"/>
            </a:solidFill>
            <a:effectLst/>
            <a:latin typeface="Lucida Grande" charset="0"/>
            <a:ea typeface="ＭＳ Ｐゴシック" charset="0"/>
            <a:cs typeface="Genev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i-FI" sz="2400" b="0" i="0" u="none" strike="noStrike" cap="none" normalizeH="0" baseline="0">
            <a:ln>
              <a:noFill/>
            </a:ln>
            <a:solidFill>
              <a:srgbClr val="000000"/>
            </a:solidFill>
            <a:effectLst/>
            <a:latin typeface="Lucida Grande" charset="0"/>
            <a:ea typeface="ＭＳ Ｐゴシック" charset="0"/>
            <a:cs typeface="Geneva"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OK Document" ma:contentTypeID="0x010100FC3EBCEAA53E4A179721051A77971EF800AAC8923946DE4543ABAAAD8F04236D7C" ma:contentTypeVersion="1" ma:contentTypeDescription="OK-dokumentti" ma:contentTypeScope="" ma:versionID="9c8ab2158da96c2c1f3913b449ad68f9">
  <xsd:schema xmlns:xsd="http://www.w3.org/2001/XMLSchema" xmlns:p="http://schemas.microsoft.com/office/2006/metadata/properties" xmlns:ns2="4FD2DD6E-41AC-4D3A-A8B5-1111DEEF208D" targetNamespace="http://schemas.microsoft.com/office/2006/metadata/properties" ma:root="true" ma:fieldsID="e8ab5f083f152726e3993764ce023b45" ns2:_="">
    <xsd:import namespace="4FD2DD6E-41AC-4D3A-A8B5-1111DEEF208D"/>
    <xsd:element name="properties">
      <xsd:complexType>
        <xsd:sequence>
          <xsd:element name="documentManagement">
            <xsd:complexType>
              <xsd:all>
                <xsd:element ref="ns2:OkCompany" minOccurs="0"/>
                <xsd:element ref="ns2:OkDocType"/>
                <xsd:element ref="ns2:OkValidityDate" minOccurs="0"/>
                <xsd:element ref="ns2:OkConfidentiality" minOccurs="0"/>
                <xsd:element ref="ns2:OkOwner" minOccurs="0"/>
              </xsd:all>
            </xsd:complexType>
          </xsd:element>
        </xsd:sequence>
      </xsd:complexType>
    </xsd:element>
  </xsd:schema>
  <xsd:schema xmlns:xsd="http://www.w3.org/2001/XMLSchema" xmlns:dms="http://schemas.microsoft.com/office/2006/documentManagement/types" targetNamespace="4FD2DD6E-41AC-4D3A-A8B5-1111DEEF208D" elementFormDefault="qualified">
    <xsd:import namespace="http://schemas.microsoft.com/office/2006/documentManagement/types"/>
    <xsd:element name="OkCompany" ma:index="8" nillable="true" ma:displayName="Yhtiö" ma:format="Dropdown" ma:internalName="OkCompany">
      <xsd:simpleType>
        <xsd:restriction base="dms:Choice">
          <xsd:enumeration value="Otavamedia Oy"/>
          <xsd:enumeration value="Otava Oy"/>
          <xsd:enumeration value="Otavan Kirjapaino Oy"/>
          <xsd:enumeration value="Kustannusosakeyhtiö Otava"/>
          <xsd:enumeration value="Suomalainen Kirjakauppa Oy"/>
          <xsd:enumeration value="Like Kustannus Oy"/>
          <xsd:enumeration value="Suomen Kuvapalvelu Oy"/>
          <xsd:enumeration value="Suomen Golfpiste Oy"/>
          <xsd:enumeration value="NettiX Oy"/>
          <xsd:enumeration value="Deco Media Oy"/>
          <xsd:enumeration value="Kustannusosakeyhtiö Moreeni"/>
        </xsd:restriction>
      </xsd:simpleType>
    </xsd:element>
    <xsd:element name="OkDocType" ma:index="9" ma:displayName="Tyyppi" ma:default="Agenda" ma:format="Dropdown" ma:internalName="OkDocType">
      <xsd:simpleType>
        <xsd:restriction base="dms:Choice">
          <xsd:enumeration value="Agenda"/>
          <xsd:enumeration value="Aikataulu"/>
          <xsd:enumeration value="Esitys"/>
          <xsd:enumeration value="Hinnasto"/>
          <xsd:enumeration value="Lomake"/>
          <xsd:enumeration value="Luettelo"/>
          <xsd:enumeration value="Muistio"/>
          <xsd:enumeration value="Ohje"/>
          <xsd:enumeration value="Pöytäkirja"/>
          <xsd:enumeration value="Raportti"/>
          <xsd:enumeration value="Suunnitelma"/>
          <xsd:enumeration value="Tiedote"/>
        </xsd:restriction>
      </xsd:simpleType>
    </xsd:element>
    <xsd:element name="OkValidityDate" ma:index="10" nillable="true" ma:displayName="Voimassaoloaika" ma:format="DateOnly" ma:internalName="OkValidityDate">
      <xsd:simpleType>
        <xsd:restriction base="dms:DateTime"/>
      </xsd:simpleType>
    </xsd:element>
    <xsd:element name="OkConfidentiality" ma:index="11" nillable="true" ma:displayName="Luottamuksellisuus" ma:format="Dropdown" ma:internalName="OkConfidentiality">
      <xsd:simpleType>
        <xsd:restriction base="dms:Choice">
          <xsd:enumeration value="Julkinen"/>
          <xsd:enumeration value="Sisäinen"/>
          <xsd:enumeration value="Luottamuksellinen"/>
          <xsd:enumeration value="Salainen"/>
        </xsd:restriction>
      </xsd:simpleType>
    </xsd:element>
    <xsd:element name="OkOwner" ma:index="12" nillable="true" ma:displayName="Omistaja" ma:list="UserInfo" ma:internalName="Ok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ma:readOnly="true"/>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LongProperties xmlns="http://schemas.microsoft.com/office/2006/metadata/longProperties"/>
</file>

<file path=customXml/item3.xml><?xml version="1.0" encoding="utf-8"?>
<p:properties xmlns:p="http://schemas.microsoft.com/office/2006/metadata/properties" xmlns:xsi="http://www.w3.org/2001/XMLSchema-instance" xmlns:pc="http://schemas.microsoft.com/office/infopath/2007/PartnerControls">
  <documentManagement>
    <OkCompany xmlns="4FD2DD6E-41AC-4D3A-A8B5-1111DEEF208D">Kustannusosakeyhtiö Otava</OkCompany>
    <OkOwner xmlns="4FD2DD6E-41AC-4D3A-A8B5-1111DEEF208D">
      <UserInfo>
        <DisplayName/>
        <AccountId xsi:nil="true"/>
        <AccountType/>
      </UserInfo>
    </OkOwner>
    <OkValidityDate xmlns="4FD2DD6E-41AC-4D3A-A8B5-1111DEEF208D" xsi:nil="true"/>
    <OkDocType xmlns="4FD2DD6E-41AC-4D3A-A8B5-1111DEEF208D">Ohje</OkDocType>
    <OkConfidentiality xmlns="4FD2DD6E-41AC-4D3A-A8B5-1111DEEF208D" xsi:nil="tru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19CAE25-59D9-4309-AAB3-DCD06BA0B5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FD2DD6E-41AC-4D3A-A8B5-1111DEEF208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C5499A15-F71D-4334-99D5-E0327F9A4F9A}">
  <ds:schemaRefs>
    <ds:schemaRef ds:uri="http://schemas.microsoft.com/office/2006/metadata/longProperties"/>
  </ds:schemaRefs>
</ds:datastoreItem>
</file>

<file path=customXml/itemProps3.xml><?xml version="1.0" encoding="utf-8"?>
<ds:datastoreItem xmlns:ds="http://schemas.openxmlformats.org/officeDocument/2006/customXml" ds:itemID="{0C69D417-8C22-437C-8803-F9A9448B1813}">
  <ds:schemaRefs>
    <ds:schemaRef ds:uri="http://purl.org/dc/dcmitype/"/>
    <ds:schemaRef ds:uri="http://schemas.microsoft.com/office/2006/documentManagement/types"/>
    <ds:schemaRef ds:uri="http://schemas.microsoft.com/office/2006/metadata/properties"/>
    <ds:schemaRef ds:uri="http://purl.org/dc/terms/"/>
    <ds:schemaRef ds:uri="4FD2DD6E-41AC-4D3A-A8B5-1111DEEF208D"/>
    <ds:schemaRef ds:uri="http://schemas.openxmlformats.org/package/2006/metadata/core-properties"/>
    <ds:schemaRef ds:uri="http://www.w3.org/XML/1998/namespace"/>
    <ds:schemaRef ds:uri="http://purl.org/dc/elements/1.1/"/>
  </ds:schemaRefs>
</ds:datastoreItem>
</file>

<file path=customXml/itemProps4.xml><?xml version="1.0" encoding="utf-8"?>
<ds:datastoreItem xmlns:ds="http://schemas.openxmlformats.org/officeDocument/2006/customXml" ds:itemID="{DFA3B0D6-F5B6-44C6-B76A-53597D10F97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2004:Templates:Presentations:Designs:Blank Presentation</Template>
  <TotalTime>2363</TotalTime>
  <Words>169</Words>
  <Application>Microsoft Office PowerPoint</Application>
  <PresentationFormat>Näytössä katseltava diaesitys (4:3)</PresentationFormat>
  <Paragraphs>14</Paragraphs>
  <Slides>7</Slides>
  <Notes>0</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7</vt:i4>
      </vt:variant>
    </vt:vector>
  </HeadingPairs>
  <TitlesOfParts>
    <vt:vector size="13" baseType="lpstr">
      <vt:lpstr>ＭＳ Ｐゴシック</vt:lpstr>
      <vt:lpstr>ＭＳ Ｐゴシック</vt:lpstr>
      <vt:lpstr>Geneva</vt:lpstr>
      <vt:lpstr>Lucida Grande</vt:lpstr>
      <vt:lpstr>Verdana</vt:lpstr>
      <vt:lpstr>Blank Presentation</vt:lpstr>
      <vt:lpstr>Tehtävä valuutoista</vt:lpstr>
      <vt:lpstr>Tarkastele euron dollari- ja jenikurssien kehitystä. a) Minkälaisia muutoksia havaitset kurssien kehityksessä? b) Mitkä seikat voisivat selittää havaintojasi?  </vt:lpstr>
      <vt:lpstr>PowerPoint-esitys</vt:lpstr>
      <vt:lpstr>PowerPoint-esitys</vt:lpstr>
      <vt:lpstr>PowerPoint-esitys</vt:lpstr>
      <vt:lpstr>PowerPoint-esitys</vt:lpstr>
      <vt:lpstr>PowerPoint-esitys</vt:lpstr>
    </vt:vector>
  </TitlesOfParts>
  <Company>Venla Koski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Venla Koski</dc:creator>
  <cp:lastModifiedBy>Ville Paldanius</cp:lastModifiedBy>
  <cp:revision>55</cp:revision>
  <dcterms:created xsi:type="dcterms:W3CDTF">2010-04-19T08:09:13Z</dcterms:created>
  <dcterms:modified xsi:type="dcterms:W3CDTF">2017-10-24T17:52:59Z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OK Document</vt:lpwstr>
  </property>
</Properties>
</file>