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67403-AFAF-4FD8-A7A2-D1F4DC2E6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5EA33CA-F866-455F-832F-9E715C40F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9B6A20-A9D2-4D81-AE34-E22F8D00B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944FE8-5688-47BF-87B8-4F63A16F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2FAFBB-F979-41BF-8546-676433C5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53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032A7-4C88-48C2-8F9C-30950EFF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CF0C919-4253-4F4D-9429-CB653BB59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D3C157-2BA4-4171-A531-AD5D4AB6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E179B7-6DE1-4C86-893F-7B4C3CD7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B70273-C356-4827-9F9F-1DD79394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812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2D2A901-8A5F-4BBA-BC8E-DCEC051B5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E9E343-45C5-4165-B8EF-9D0C60A18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6B2257-93EA-4FBC-8DF5-1F02051A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7A5CF9-97DA-4077-AB40-41AB56B7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34C37A-380E-4D24-8978-1E20297B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07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5E018C-0DC5-4AD3-94B5-1F46D8B5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BA5F67-A337-4185-96B9-238F594C2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BDAA78-DF82-4C20-BA17-16F6931F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57A503-A7DD-46EA-A104-53851969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CD574E-4BE7-4FFA-A879-5F72A208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29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49145D-D927-4EA6-BCCE-AFB4C885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46A5CF-6FDB-40A2-BAF2-2B8927384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21FA23-1037-47E5-94E8-314F08C6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26B318-6194-4761-93E5-CD744060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D4F42F-88EE-42FE-9B00-3761DA18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54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6286F-A2D6-44CA-B8A6-A856BC2E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BDD42F-C24A-44F1-80AB-079F81DF3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49D4BFB-B920-44F7-B854-D83278878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E1FB059-8FB4-4944-ADEF-88C801C6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068D1E-8ADC-4717-A945-F8D16E47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90DF3-9589-41BE-BC68-EE2F4FA9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370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67C76A-D6EB-46C7-8A11-D25CA68F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11F23C-581A-4580-BBAA-7594A2FDD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38FC030-CB0F-451B-80C8-139E25B9C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2CF84DE-E7B0-4E64-8549-8E8493E71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FFAED55-77BE-42A5-BE04-035A8ADA5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A5478E4-D99C-4FB8-90DF-734FEDCA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2EBE5C5-07B8-4483-B148-ECD99C54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4948157-E496-48B8-9510-70E7E84A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11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2BAEB8-70B7-4780-9B61-90B2741F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97A2F44-9F1E-41EC-8165-C3993F49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F3CC6D6-CFF0-4305-A90B-0E6B75C1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3630F24-09A5-4D65-AEC2-F7DBD07D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28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7F9913-E270-41AB-9A35-34990E28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8C5E115-784B-4EDA-8DB6-2336F24F3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2C9092C-E6C1-4DDB-9551-637DEA9E6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05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922DB-A30B-444C-A787-0983DC33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9A7629-9A64-42A0-9D75-823CE2CB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85A6024-0461-43E8-B4D7-AA02836E0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8F5F24-FF02-48F9-BA13-E2412956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C42F9F-FE64-4A43-8FEB-3BC8FD65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C17CAE-6220-45AC-9102-BA82F06E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2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D7D711-E363-449B-9727-F3380FC2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DB29F8B-3FB6-4502-8244-8223DBFFF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32DBBC-83E1-48BF-BAB7-CB24C329F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0E36F8-AD43-4CC7-BCD9-C795224D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61F65E-3310-47D2-AA44-70DF9621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0D1769D-E867-427D-8271-A7F18076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62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6E812D8-AC95-4FC9-9DBB-9F76C604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8FC930-64F8-41A2-8DD0-CFEF0D5CB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A6959C-F25D-4132-9426-51DD45194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D1C3-E726-4B42-957A-A5A38597F20A}" type="datetimeFigureOut">
              <a:rPr lang="fi-FI" smtClean="0"/>
              <a:t>6.5.2020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ACCB54-FC55-4432-B989-7392D76E1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1F6CB4-0466-4594-9166-21715B91E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CC8D-6318-47CC-AB77-2A7DDEC493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0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B92715-6D67-4BB1-AAFC-9C111A0C6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Sijoitusvaihtoehtojen vertailu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03D7EA1-0B38-48B2-92D6-D30DDB1E01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14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13FA4-45C3-454D-B67F-C20FB9D7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A73DF7-1D2F-4A76-B5D0-A4EBB5A6F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pankkitalletus (määräaikainen tili)</a:t>
            </a:r>
          </a:p>
          <a:p>
            <a:r>
              <a:rPr lang="fi-FI" dirty="0"/>
              <a:t>Joukkovelkakirjat</a:t>
            </a:r>
          </a:p>
          <a:p>
            <a:r>
              <a:rPr lang="fi-FI" dirty="0"/>
              <a:t>osakkeet, osakerahastot</a:t>
            </a:r>
          </a:p>
          <a:p>
            <a:r>
              <a:rPr lang="fi-FI" dirty="0"/>
              <a:t>Valuuttakeinottelu</a:t>
            </a:r>
          </a:p>
          <a:p>
            <a:r>
              <a:rPr lang="fi-FI" dirty="0"/>
              <a:t>Uhkapelit</a:t>
            </a:r>
          </a:p>
          <a:p>
            <a:r>
              <a:rPr lang="fi-FI" dirty="0"/>
              <a:t>asunto </a:t>
            </a:r>
          </a:p>
          <a:p>
            <a:r>
              <a:rPr lang="fi-FI" dirty="0"/>
              <a:t>Taide</a:t>
            </a:r>
          </a:p>
          <a:p>
            <a:r>
              <a:rPr lang="fi-FI" dirty="0"/>
              <a:t>Metsä</a:t>
            </a:r>
          </a:p>
          <a:p>
            <a:r>
              <a:rPr lang="fi-FI" dirty="0"/>
              <a:t>jalometallit (kulta)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846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F8A0CB-5B7C-4E30-B629-F0202B83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501E69F6-E12D-42D2-81A1-000E8F40A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459072"/>
              </p:ext>
            </p:extLst>
          </p:nvPr>
        </p:nvGraphicFramePr>
        <p:xfrm>
          <a:off x="838200" y="1825625"/>
          <a:ext cx="10515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8644528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8510874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991052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722018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29429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Pankkitalletus/määräaikainen tili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Joukkovelkakirjat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Osakkeet/osakerahastot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Valuuttakeinottelu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46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Vahvuudet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393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Heikkoudet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0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4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4C11AC-E87F-47BF-A084-78BA79C6E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480AB5D0-EB84-4674-A5EF-FD596FEC4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27544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5689970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540785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038940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036361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44049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Asunto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Taide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Metsä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Jalometallit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5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Vahvuudet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312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Heikkoudet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019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09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Sijoitusvaihtoehtojen vertailu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Sijoitusvaihtoehtojen vertailu</dc:title>
  <dc:creator>Ville Paldanius</dc:creator>
  <cp:lastModifiedBy>Ville Paldanius</cp:lastModifiedBy>
  <cp:revision>1</cp:revision>
  <dcterms:created xsi:type="dcterms:W3CDTF">2020-05-06T07:40:20Z</dcterms:created>
  <dcterms:modified xsi:type="dcterms:W3CDTF">2020-05-06T07:49:36Z</dcterms:modified>
</cp:coreProperties>
</file>