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14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49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4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68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4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04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9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040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16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19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96EB-2F8B-467F-B888-98B4694138E4}" type="datetimeFigureOut">
              <a:rPr lang="fi-FI" smtClean="0"/>
              <a:t>17.10.2017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B86ED-47CF-4474-9E18-90001F26A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96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uppalehti.fi/5/i/porssi/" TargetMode="External"/><Relationship Id="rId2" Type="http://schemas.openxmlformats.org/officeDocument/2006/relationships/hyperlink" Target="http://porssi.taloussanomat.fi/markets/index.html?&amp;START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omenkuvalehti.fi/jutut/kotimaa/talous/sijoitusgurut-kinastelevat-millaiset-osakkeet-tuottavat-parhaiten/?shared=927985-0ee7b565-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16. Sijoittaminen ja arvopaperimarkkinat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67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Sijoittamiseen liittyy aina riski </a:t>
            </a:r>
          </a:p>
          <a:p>
            <a:pPr lvl="1"/>
            <a:r>
              <a:rPr lang="fi-FI" dirty="0" smtClean="0"/>
              <a:t>Mitä suurempaa tuottoa hakee, sen suurempi riski</a:t>
            </a:r>
          </a:p>
          <a:p>
            <a:pPr lvl="1"/>
            <a:r>
              <a:rPr lang="fi-FI" dirty="0" smtClean="0"/>
              <a:t>Sijoitusten hajauttaminen pienentää riskiä</a:t>
            </a:r>
          </a:p>
          <a:p>
            <a:r>
              <a:rPr lang="fi-FI" dirty="0" smtClean="0"/>
              <a:t>Sijoitusten voitosta täytyy maksaa pääomavero</a:t>
            </a:r>
          </a:p>
          <a:p>
            <a:r>
              <a:rPr lang="fi-FI" dirty="0" smtClean="0"/>
              <a:t>Sijoituskohteita</a:t>
            </a:r>
          </a:p>
          <a:p>
            <a:pPr lvl="1"/>
            <a:r>
              <a:rPr lang="fi-FI" dirty="0" smtClean="0"/>
              <a:t>Pankkitalletukset</a:t>
            </a:r>
          </a:p>
          <a:p>
            <a:pPr lvl="1"/>
            <a:r>
              <a:rPr lang="fi-FI" dirty="0" smtClean="0"/>
              <a:t>Omaisuus (esim. metsä, kiinteistö)</a:t>
            </a:r>
          </a:p>
          <a:p>
            <a:pPr lvl="1"/>
            <a:r>
              <a:rPr lang="fi-FI" dirty="0" smtClean="0"/>
              <a:t>Pörssiosakkeet</a:t>
            </a:r>
          </a:p>
          <a:p>
            <a:pPr lvl="1"/>
            <a:r>
              <a:rPr lang="fi-FI" dirty="0" smtClean="0"/>
              <a:t>sijoitusrahastot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865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Sijoittajakilpailu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532" y="1412776"/>
            <a:ext cx="8424936" cy="4495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Tee aluksi luvun 16 tehtävä 1.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Sijoita 50 000 euroa pörssiosakkeisiin. Käytä apunasi esim. Taloussanomien pörssi-sivua (</a:t>
            </a:r>
            <a:r>
              <a:rPr lang="fi-FI" u="sng" dirty="0">
                <a:hlinkClick r:id="rId2"/>
              </a:rPr>
              <a:t>http://porssi.taloussanomat.fi/markets/index.html?&amp;START=1</a:t>
            </a:r>
            <a:r>
              <a:rPr lang="fi-FI" dirty="0"/>
              <a:t>)tai Kauppalehden pörssi-sivua (</a:t>
            </a:r>
            <a:r>
              <a:rPr lang="fi-FI" u="sng" dirty="0">
                <a:hlinkClick r:id="rId3"/>
              </a:rPr>
              <a:t>http://www.kauppalehti.fi/5/i/porssi/</a:t>
            </a:r>
            <a:r>
              <a:rPr lang="fi-FI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Katso myös Suomen Kuvalehden artikkelia, millaiset osakkeet tuottavat parhaiten.  (</a:t>
            </a:r>
            <a:r>
              <a:rPr lang="fi-FI" u="sng" dirty="0">
                <a:hlinkClick r:id="rId4"/>
              </a:rPr>
              <a:t>http://suomenkuvalehti.fi/jutut/kotimaa/talous/sijoitusgurut-kinastelevat-millaiset-osakkeet-tuottavat-parhaiten/?shared=927985-0ee7b565-4</a:t>
            </a:r>
            <a:r>
              <a:rPr lang="fi-FI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Katsotaan kurssin lopussa miten sijoitukset pärjäävät</a:t>
            </a:r>
            <a:endParaRPr lang="fi-FI" dirty="0"/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70247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057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Laajakuva</PresentationFormat>
  <Paragraphs>15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16. Sijoittaminen ja arvopaperimarkkinat</vt:lpstr>
      <vt:lpstr>PowerPoint-esitys</vt:lpstr>
      <vt:lpstr>Sijoittajakilpailu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Sijoittaminen ja arvopaperimarkkinat</dc:title>
  <dc:creator>Ville Paldanius</dc:creator>
  <cp:lastModifiedBy>Ville Paldanius</cp:lastModifiedBy>
  <cp:revision>2</cp:revision>
  <dcterms:created xsi:type="dcterms:W3CDTF">2017-10-17T18:42:54Z</dcterms:created>
  <dcterms:modified xsi:type="dcterms:W3CDTF">2017-10-17T19:00:03Z</dcterms:modified>
</cp:coreProperties>
</file>