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8"/>
  </p:notesMasterIdLst>
  <p:sldIdLst>
    <p:sldId id="256" r:id="rId6"/>
    <p:sldId id="260" r:id="rId7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1" autoAdjust="0"/>
  </p:normalViewPr>
  <p:slideViewPr>
    <p:cSldViewPr>
      <p:cViewPr varScale="1">
        <p:scale>
          <a:sx n="58" d="100"/>
          <a:sy n="58" d="100"/>
        </p:scale>
        <p:origin x="1520" y="48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242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Forum 2 – Taloustieto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le.fi/uutiset/tasta_ei_jasenmaissa_haluta_puhua_kreikan_velkahyrra_pyorii_eika_takaisinmaksua_nay/892714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1967205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15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fi-FI" sz="2400" b="1" i="0" dirty="0">
                <a:solidFill>
                  <a:schemeClr val="accent1"/>
                </a:solidFill>
              </a:rPr>
              <a:t>Euroopan</a:t>
            </a:r>
          </a:p>
          <a:p>
            <a:pPr>
              <a:buNone/>
            </a:pPr>
            <a:r>
              <a:rPr lang="fi-FI" sz="2400" b="1" i="0" dirty="0">
                <a:solidFill>
                  <a:schemeClr val="accent1"/>
                </a:solidFill>
              </a:rPr>
              <a:t>velkakriisi</a:t>
            </a:r>
            <a:endParaRPr lang="fi-FI" altLang="fi-FI" sz="2400" b="1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71061"/>
            <a:ext cx="7772400" cy="914400"/>
          </a:xfrm>
        </p:spPr>
        <p:txBody>
          <a:bodyPr/>
          <a:lstStyle/>
          <a:p>
            <a:r>
              <a:rPr lang="fi-FI" dirty="0"/>
              <a:t>Miksi Kreikkaa lainoitetaan?</a:t>
            </a:r>
            <a:r>
              <a:rPr lang="fi-FI" b="0" dirty="0"/>
              <a:t/>
            </a:r>
            <a:br>
              <a:rPr lang="fi-FI" b="0" dirty="0"/>
            </a:br>
            <a:r>
              <a:rPr lang="fi-FI" dirty="0"/>
              <a:t/>
            </a:r>
            <a:br>
              <a:rPr lang="fi-FI" dirty="0"/>
            </a:b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Tutustu oheiseen Ylen artikkeliin Kreikan lainoituksesta. Linkki:</a:t>
            </a:r>
            <a:r>
              <a:rPr lang="fi-FI" u="sng" dirty="0">
                <a:hlinkClick r:id="rId2"/>
              </a:rPr>
              <a:t>http://yle.fi/uutiset/tasta_ei_jasenmaissa_haluta_puhua_kreikan_velkahyrra_pyorii_eika_takaisinmaksua_nay/8927148</a:t>
            </a:r>
            <a:endParaRPr lang="fi-FI" u="sng" dirty="0"/>
          </a:p>
          <a:p>
            <a:pPr marL="0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altLang="fi-FI" b="1" dirty="0"/>
              <a:t>Tehtävät</a:t>
            </a:r>
          </a:p>
          <a:p>
            <a:pPr marL="0" indent="0">
              <a:buNone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Katso sivuston alussa oleva video. Miksi sen mukaan Kreikkaa lainoitetaan?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Miksi Kreikan velkakarusellia ei pysäytetä?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Mikä on sivuston mielestä Kreikan ainoa mahdollisuus päästä pois velkakarusellista?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Miksi Kreikkaa lainoittaneissa jäsenmaissa ei tätä velkakaruselliasiaa ole otettu esille?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purl.org/dc/terms/"/>
    <ds:schemaRef ds:uri="4FD2DD6E-41AC-4D3A-A8B5-1111DEEF208D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2365</TotalTime>
  <Words>60</Words>
  <Application>Microsoft Office PowerPoint</Application>
  <PresentationFormat>Näytössä katseltava diaesitys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ＭＳ Ｐゴシック</vt:lpstr>
      <vt:lpstr>ＭＳ Ｐゴシック</vt:lpstr>
      <vt:lpstr>Geneva</vt:lpstr>
      <vt:lpstr>Lucida Grande</vt:lpstr>
      <vt:lpstr>Verdana</vt:lpstr>
      <vt:lpstr>Blank Presentation</vt:lpstr>
      <vt:lpstr>PowerPoint-esitys</vt:lpstr>
      <vt:lpstr>Miksi Kreikkaa lainoitetaan?  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Ville Paldanius</cp:lastModifiedBy>
  <cp:revision>48</cp:revision>
  <dcterms:created xsi:type="dcterms:W3CDTF">2010-04-19T08:09:13Z</dcterms:created>
  <dcterms:modified xsi:type="dcterms:W3CDTF">2017-10-16T20:12:46Z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