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400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71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72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315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979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91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16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96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23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9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96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AE13D-74A2-4693-B850-F2F73498BE12}" type="datetimeFigureOut">
              <a:rPr lang="fi-FI" smtClean="0"/>
              <a:t>16.10.2017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653C6-4799-4518-A206-8F509695BA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138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15. Euroopan velkakriisi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0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Kreikka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Lähes kaikki euromaat ottivat finanssikriisin jälkeen velkaa enemmän kuin oli yhdessä päätetty</a:t>
            </a:r>
          </a:p>
          <a:p>
            <a:r>
              <a:rPr lang="fi-FI" dirty="0" smtClean="0"/>
              <a:t>Talouskasvu hidasta -&gt; velkaantuminen kiihtyi</a:t>
            </a:r>
          </a:p>
          <a:p>
            <a:r>
              <a:rPr lang="fi-FI" dirty="0" smtClean="0"/>
              <a:t>Kreikalla velkaa paljon jo ennen euroaikaa</a:t>
            </a:r>
          </a:p>
          <a:p>
            <a:r>
              <a:rPr lang="fi-FI" dirty="0" smtClean="0"/>
              <a:t>Kreikalle annettiin lainaa matalalla korolla</a:t>
            </a:r>
          </a:p>
          <a:p>
            <a:pPr lvl="1"/>
            <a:r>
              <a:rPr lang="fi-FI" dirty="0" smtClean="0"/>
              <a:t>Maan hallitus salaili budjettivajetta väärentämällä tilastoja</a:t>
            </a:r>
          </a:p>
          <a:p>
            <a:pPr lvl="1"/>
            <a:r>
              <a:rPr lang="fi-FI" dirty="0" smtClean="0"/>
              <a:t>2010 talouskupla puhkesi </a:t>
            </a:r>
          </a:p>
          <a:p>
            <a:pPr lvl="1"/>
            <a:r>
              <a:rPr lang="fi-FI" dirty="0" smtClean="0"/>
              <a:t>hätärahoitusta</a:t>
            </a:r>
          </a:p>
          <a:p>
            <a:r>
              <a:rPr lang="fi-FI" dirty="0" smtClean="0"/>
              <a:t>Maan talous ei osoita elpymisen merkkejä</a:t>
            </a:r>
          </a:p>
          <a:p>
            <a:r>
              <a:rPr lang="fi-FI" dirty="0" smtClean="0"/>
              <a:t>Moni kreikkalainen elää köyhyydessä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9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Euroopan keskuspankin korkopolitiikka kohtelee kaikkia maita samoin, vaikka toisiin sopisi paremmin matala korko ja toisiin korkea</a:t>
            </a:r>
          </a:p>
          <a:p>
            <a:r>
              <a:rPr lang="fi-FI" dirty="0" smtClean="0"/>
              <a:t>Monet maat saivat lainaa niin halvalla, että niiden talous meni sekaisin</a:t>
            </a:r>
          </a:p>
          <a:p>
            <a:r>
              <a:rPr lang="fi-FI" dirty="0" smtClean="0"/>
              <a:t>EKP aloitti 2015 toimia lisätäkseen talouskasvua</a:t>
            </a:r>
          </a:p>
          <a:p>
            <a:r>
              <a:rPr lang="fi-FI" dirty="0" smtClean="0"/>
              <a:t>Euroopan vakausmekanismi (EVM) takaa ongelmamaiden lainoja tai lainaa niille suoraan rahaa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05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Lue parin kanssa s. 115</a:t>
            </a:r>
          </a:p>
          <a:p>
            <a:r>
              <a:rPr lang="fi-FI" dirty="0" smtClean="0"/>
              <a:t>Etsikää ylivelkaantuneiden euromaiden tukemista vastustavia ja kannattavia argumentteja. Keskustelkaa yhdessä, ja muodostakaa oma mielipiteenne. Tulisiko maita tukea? Mitä seurauksia arvelette tulevan jos maita ei tueta?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07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138</Words>
  <Application>Microsoft Office PowerPoint</Application>
  <PresentationFormat>Laajakuva</PresentationFormat>
  <Paragraphs>18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15. Euroopan velkakriisi</vt:lpstr>
      <vt:lpstr>Kreikka</vt:lpstr>
      <vt:lpstr>PowerPoint-esitys</vt:lpstr>
      <vt:lpstr>Tehtävä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Euroopan velkakriisi</dc:title>
  <dc:creator>Ville Paldanius</dc:creator>
  <cp:lastModifiedBy>Ville Paldanius</cp:lastModifiedBy>
  <cp:revision>4</cp:revision>
  <dcterms:created xsi:type="dcterms:W3CDTF">2017-10-16T19:48:22Z</dcterms:created>
  <dcterms:modified xsi:type="dcterms:W3CDTF">2017-10-16T20:10:06Z</dcterms:modified>
</cp:coreProperties>
</file>