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erriweather Sans" panose="020B060402020202020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921962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30446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18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153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3etSvLQUM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julkari.f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2922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20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Rikoksen tutkinnasta oikeudenkäyntiin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Sovittelu</a:t>
            </a:r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1181100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fi-FI" b="1" dirty="0"/>
              <a:t>Tehtävät</a:t>
            </a:r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Katso lyhyt </a:t>
            </a:r>
            <a:r>
              <a:rPr lang="fi-FI" dirty="0" err="1"/>
              <a:t>Youtube</a:t>
            </a:r>
            <a:r>
              <a:rPr lang="fi-FI" dirty="0"/>
              <a:t>-video </a:t>
            </a:r>
            <a:r>
              <a:rPr lang="fi-FI" dirty="0">
                <a:hlinkClick r:id="rId3"/>
              </a:rPr>
              <a:t>Tarvitsetko rikos- ja riita-asioiden sovittelua? </a:t>
            </a:r>
            <a:r>
              <a:rPr lang="fi-FI" dirty="0"/>
              <a:t> </a:t>
            </a:r>
            <a:r>
              <a:rPr lang="fi-FI" dirty="0" smtClean="0"/>
              <a:t>Tutustu </a:t>
            </a:r>
            <a:r>
              <a:rPr lang="fi-FI" dirty="0"/>
              <a:t>Rikosuhripäivystyksen sivuun sovittelusta (Ohjeita sovittelua harkitsevalle). Voit lukea tekstin tai kuunnella sen.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Laadi käsitekartta sovittelusta. Vaihtoehtoisesti laadi kaavio sovittelun etenemisestä.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Pohdi, mihin rikoksiin sovittelu sopii hyvin ja mihin huonosti.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Pohdi, miksi osallistuisit sovitteluun, jos </a:t>
            </a:r>
            <a:br>
              <a:rPr lang="fi-FI" dirty="0"/>
            </a:br>
            <a:r>
              <a:rPr lang="fi-FI" dirty="0"/>
              <a:t>	a) olisit rikoksen uhri, </a:t>
            </a:r>
            <a:br>
              <a:rPr lang="fi-FI" dirty="0"/>
            </a:br>
            <a:r>
              <a:rPr lang="fi-FI" dirty="0"/>
              <a:t>	b) olisit rikoksentekijä.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Pohdi, mitä hyötyä sovittelusta on yhteiskunnalle.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Sovittelu</a:t>
            </a:r>
            <a:endParaRPr dirty="0"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1332914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40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/>
              <a:t> Etsi oman alueesi sovittelutoimisto netistä.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/>
              <a:t> Tutki sovittelutoimiston sivulta, mitä alueellista tietoa on löydettävis</a:t>
            </a:r>
            <a:r>
              <a:rPr lang="fi-FI" dirty="0">
                <a:solidFill>
                  <a:srgbClr val="000000"/>
                </a:solidFill>
              </a:rPr>
              <a:t>sä sovittelusta.</a:t>
            </a:r>
            <a:endParaRPr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>
                <a:solidFill>
                  <a:srgbClr val="000000"/>
                </a:solidFill>
              </a:rPr>
              <a:t> Etsi sovittelualoitelomake. Mi</a:t>
            </a:r>
            <a:r>
              <a:rPr lang="fi-FI" dirty="0"/>
              <a:t>llaisia asioita siinä pitää täyttää?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/>
              <a:t> Laadi kuvitteellinen sovittelusopimus. Netistä löydät malleja ja ohjeita.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/>
              <a:t> Mene </a:t>
            </a:r>
            <a:r>
              <a:rPr lang="fi-FI" dirty="0">
                <a:hlinkClick r:id="rId3" action="ppaction://hlinkfile"/>
              </a:rPr>
              <a:t>julkari.fi</a:t>
            </a:r>
            <a:r>
              <a:rPr lang="fi-FI" dirty="0"/>
              <a:t> -sivulle ja etsi Terveyden ja hyvinvoinnin laitoksen uusin Tilastoraportti Rikos- ja riita-asioiden sovittelu. Tutustu siihen.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 startAt="7"/>
            </a:pPr>
            <a:r>
              <a:rPr lang="fi-FI" dirty="0"/>
              <a:t> Poimi viisi mielestäsi tärkeää tilastollista tai muuta tietoa sovittelusta. Perustele, miksi valitsit nämä.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Näytössä katseltava diaesitys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Merriweather Sans</vt:lpstr>
      <vt:lpstr>Verdana</vt:lpstr>
      <vt:lpstr>0LEA_Forum4_ope</vt:lpstr>
      <vt:lpstr>PowerPoint-esitys</vt:lpstr>
      <vt:lpstr>Sovittelu</vt:lpstr>
      <vt:lpstr>Sovittelu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Ville Paldanius</cp:lastModifiedBy>
  <cp:revision>2</cp:revision>
  <dcterms:modified xsi:type="dcterms:W3CDTF">2018-09-10T08:25:33Z</dcterms:modified>
</cp:coreProperties>
</file>