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embeddedFontLst>
    <p:embeddedFont>
      <p:font typeface="Merriweather Sans" panose="020B0604020202020204" charset="0"/>
      <p:regular r:id="rId10"/>
      <p:bold r:id="rId11"/>
      <p:italic r:id="rId12"/>
      <p:boldItalic r:id="rId13"/>
    </p:embeddedFont>
    <p:embeddedFont>
      <p:font typeface="Verdana" panose="020B060403050404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7438847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226935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450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1638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6800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8739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8207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883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50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50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ppt-ope_psd-pohja-3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6"/>
            <a:ext cx="3429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Forum 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4267200" y="1981200"/>
            <a:ext cx="2607354" cy="120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x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1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Luvun otsikko</a:t>
            </a: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9" name="Shape 89" descr="forum4-etukansi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419600" y="2133600"/>
            <a:ext cx="2607354" cy="120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19</a:t>
            </a:r>
            <a:endParaRPr sz="240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endParaRPr sz="240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1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Rikokset</a:t>
            </a:r>
            <a:endParaRPr sz="2400" b="1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endParaRPr sz="2400" b="1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endParaRPr sz="2400" b="1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Tilastotietoa rikoksista</a:t>
            </a:r>
            <a:endParaRPr dirty="0"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1181100"/>
            <a:ext cx="7772400" cy="44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fi-FI" b="1" dirty="0"/>
              <a:t>Tehtävät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Miten paljon kaikista rikoksista määrätään rangaistuksia tuomioistuimissa?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Mitä havaintoja voit tehdä tuomioistuimissa määrätyistä rangaistuksista?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Mitä rikoksia vankilaan tuomitut ovat tehneet erityisen paljon?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Minkä pituisia vankilaan tuomittujen vankien rangaistukset ovat?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Mitä rikoksia yhdyskuntapalveluun määrätyt enimmäkseen ovat tehneet?</a:t>
            </a: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Tutki Rikosseuraamuslaitoksen tilastollisesta vuosikirjasta, ovatko em. tilastotiedot muuttuneet.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3097" y="248918"/>
            <a:ext cx="5524601" cy="6040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6583680" y="5381725"/>
            <a:ext cx="2560320" cy="7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Lähde: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Seu­raa­musjär­jes­telmä­ 2016</a:t>
            </a: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85800" y="328337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dk1"/>
                </a:solidFill>
              </a:rPr>
              <a:t>   Rangaistusvankien päärikos vuosina 1981–2016</a:t>
            </a:r>
            <a:endParaRPr dirty="0"/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8837" y="1242737"/>
            <a:ext cx="6366326" cy="437252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x="5233529" y="5615262"/>
            <a:ext cx="2521634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Lähde: Rikosseuraamuslaitos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685800" y="439622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dirty="0">
                <a:solidFill>
                  <a:schemeClr val="dk1"/>
                </a:solidFill>
              </a:rPr>
              <a:t>Rangaistusvankien päärikos vuosina 2008–2017</a:t>
            </a:r>
            <a:endParaRPr dirty="0"/>
          </a:p>
        </p:txBody>
      </p:sp>
      <p:sp>
        <p:nvSpPr>
          <p:cNvPr id="121" name="Shape 121"/>
          <p:cNvSpPr txBox="1"/>
          <p:nvPr/>
        </p:nvSpPr>
        <p:spPr>
          <a:xfrm>
            <a:off x="5729156" y="5402550"/>
            <a:ext cx="2574300" cy="4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Lähde: Rikosseuraamuslaitos</a:t>
            </a:r>
            <a:endParaRPr dirty="0"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" y="1354022"/>
            <a:ext cx="7772400" cy="40686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685800" y="425037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dirty="0">
                <a:solidFill>
                  <a:schemeClr val="dk1"/>
                </a:solidFill>
              </a:rPr>
              <a:t>Rangaistusvankien rangaistusten pituudet vuosina 2008 ja 2017</a:t>
            </a:r>
            <a:endParaRPr dirty="0"/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175" y="1600200"/>
            <a:ext cx="7772401" cy="3777837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/>
        </p:nvSpPr>
        <p:spPr>
          <a:xfrm>
            <a:off x="5883900" y="5407650"/>
            <a:ext cx="2574300" cy="4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Lähde: Rikosseuraamuslaitos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dk1"/>
                </a:solidFill>
              </a:rPr>
              <a:t>Yhdyskuntapalveluun määrättyjen päärikos vuosina 2008–2017</a:t>
            </a:r>
            <a:endParaRPr dirty="0"/>
          </a:p>
        </p:txBody>
      </p:sp>
      <p:sp>
        <p:nvSpPr>
          <p:cNvPr id="139" name="Shape 139"/>
          <p:cNvSpPr txBox="1"/>
          <p:nvPr/>
        </p:nvSpPr>
        <p:spPr>
          <a:xfrm>
            <a:off x="5883900" y="5633700"/>
            <a:ext cx="2574300" cy="4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Lähde: Rikosseuraamuslaitos</a:t>
            </a:r>
            <a:endParaRPr/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" y="1313950"/>
            <a:ext cx="7772403" cy="4442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LEA_Forum4_ope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Näytössä katseltava diaesitys (4:3)</PresentationFormat>
  <Paragraphs>31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Merriweather Sans</vt:lpstr>
      <vt:lpstr>Verdana</vt:lpstr>
      <vt:lpstr>0LEA_Forum4_ope</vt:lpstr>
      <vt:lpstr>PowerPoint-esitys</vt:lpstr>
      <vt:lpstr>Tilastotietoa rikoksista</vt:lpstr>
      <vt:lpstr>PowerPoint-esitys</vt:lpstr>
      <vt:lpstr>   Rangaistusvankien päärikos vuosina 1981–2016</vt:lpstr>
      <vt:lpstr>Rangaistusvankien päärikos vuosina 2008–2017</vt:lpstr>
      <vt:lpstr>Rangaistusvankien rangaistusten pituudet vuosina 2008 ja 2017</vt:lpstr>
      <vt:lpstr>Yhdyskuntapalveluun määrättyjen päärikos vuosina 2008–2017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karri</dc:creator>
  <cp:lastModifiedBy>Ville Paldanius</cp:lastModifiedBy>
  <cp:revision>1</cp:revision>
  <dcterms:modified xsi:type="dcterms:W3CDTF">2018-09-10T07:58:15Z</dcterms:modified>
</cp:coreProperties>
</file>