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Merriweather Sans" panose="020B0604020202020204" charset="0"/>
      <p:regular r:id="rId5"/>
      <p:bold r:id="rId6"/>
      <p:italic r:id="rId7"/>
      <p:boldItalic r:id="rId8"/>
    </p:embeddedFont>
    <p:embeddedFont>
      <p:font typeface="Verdana" panose="020B060403050404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936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Merriweather Sans"/>
              <a:ea typeface="Merriweather Sans"/>
              <a:cs typeface="Merriweather Sans"/>
              <a:sym typeface="Merriweather San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hjä" type="blank">
  <p:cSld name="BLAN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pystysuora teksti" type="vertTx">
  <p:cSld name="VERTICAL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ystysuora otsikko ja teksti" type="vertTitleAndTx">
  <p:cSld name="VERTICAL_TITLE_AND_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552950" y="2190750"/>
            <a:ext cx="5867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90550" y="323850"/>
            <a:ext cx="5867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dia" type="title">
  <p:cSld name="TITL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san ylätunniste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ksi sisältökohdetta" type="twoObj">
  <p:cSld name="TWO_OBJECT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•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–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ailu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None/>
              <a:defRPr sz="18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None/>
              <a:defRPr sz="1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–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Verdana"/>
              <a:buChar char="»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in otsikko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sisältö" type="objTx">
  <p:cSld name="OBJECT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Char char="•"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Char char="–"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Char char="•"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–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»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ollinen kuva" type="picTx">
  <p:cSld name="PICTURE_WITH_CAPTION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Verdana"/>
              <a:buNone/>
              <a:defRPr sz="3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  <a:defRPr sz="2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  <a:defRPr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Verdana"/>
              <a:buNone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Verdana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Verdana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Verdana"/>
              <a:buNone/>
              <a:defRPr sz="9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2400" b="0" i="1" u="none" strike="noStrike" cap="none">
                <a:solidFill>
                  <a:schemeClr val="dk1"/>
                </a:solidFill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 descr="ppt-ope_psd-pohja-3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2800" b="1" i="0" u="none" strike="noStrike" cap="none">
                <a:solidFill>
                  <a:schemeClr val="dk2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•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–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»"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/>
          <p:nvPr/>
        </p:nvSpPr>
        <p:spPr>
          <a:xfrm>
            <a:off x="228600" y="6453336"/>
            <a:ext cx="3429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2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Forum 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luttajariita.fi/fi/index/kuluttajariitalautakuntaratkaisut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/>
        </p:nvSpPr>
        <p:spPr>
          <a:xfrm>
            <a:off x="4267200" y="1981200"/>
            <a:ext cx="2607354" cy="1200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Luvun otsikko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9" name="Shape 89" descr="forum4-etukansi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4419600" y="2133600"/>
            <a:ext cx="3411600" cy="15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0" i="0" u="none" strike="noStrike" cap="none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Luku </a:t>
            </a:r>
            <a:r>
              <a:rPr lang="fi-FI" sz="2400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14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r>
              <a:rPr lang="fi-FI" sz="2400" b="1">
                <a:solidFill>
                  <a:schemeClr val="accent1"/>
                </a:solidFill>
                <a:latin typeface="Verdana"/>
                <a:ea typeface="Verdana"/>
                <a:cs typeface="Verdana"/>
                <a:sym typeface="Verdana"/>
              </a:rPr>
              <a:t>Jos hyödykkeessä on virhe</a:t>
            </a:r>
            <a:endParaRPr sz="2400" b="0" i="0" u="none" strike="noStrike" cap="none">
              <a:solidFill>
                <a:schemeClr val="accen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dirty="0"/>
              <a:t>Tavaran ja palvelun virhe</a:t>
            </a:r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1064300"/>
            <a:ext cx="7772400" cy="51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i-FI" sz="1800" b="1" dirty="0">
                <a:solidFill>
                  <a:srgbClr val="000000"/>
                </a:solidFill>
              </a:rPr>
              <a:t>Tehtävät</a:t>
            </a:r>
            <a:endParaRPr sz="1800" b="1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fi-FI" sz="1800" dirty="0" smtClean="0">
                <a:solidFill>
                  <a:srgbClr val="000000"/>
                </a:solidFill>
              </a:rPr>
              <a:t>Etsi </a:t>
            </a:r>
            <a:r>
              <a:rPr lang="fi-FI" sz="1800" dirty="0">
                <a:solidFill>
                  <a:srgbClr val="000000"/>
                </a:solidFill>
              </a:rPr>
              <a:t>mielestäsi neljä kiinnostavaa esimerkkiä kuluttajariitalautakunnan ratkaisuista.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fi-FI" sz="1800" dirty="0">
                <a:solidFill>
                  <a:srgbClr val="000000"/>
                </a:solidFill>
              </a:rPr>
              <a:t> Mene osoitteeseen:</a:t>
            </a:r>
          </a:p>
          <a:p>
            <a:pPr marL="0" lvl="0" indent="0">
              <a:spcBef>
                <a:spcPts val="0"/>
              </a:spcBef>
              <a:buClr>
                <a:srgbClr val="000000"/>
              </a:buClr>
              <a:buSzPts val="1800"/>
              <a:buNone/>
            </a:pPr>
            <a:r>
              <a:rPr lang="fi-FI" sz="1800" u="sng" dirty="0">
                <a:solidFill>
                  <a:srgbClr val="000000"/>
                </a:solidFill>
                <a:hlinkClick r:id="rId3"/>
              </a:rPr>
              <a:t>http://www.kuluttajariita.fi/fi/index/kuluttajariitalautakuntaratkaisut.html</a:t>
            </a:r>
            <a:endParaRPr lang="fi-FI" sz="1800" dirty="0">
              <a:solidFill>
                <a:srgbClr val="000000"/>
              </a:solidFill>
            </a:endParaRPr>
          </a:p>
          <a:p>
            <a:pPr marL="914400" lvl="0" indent="-356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fi-FI" sz="1800" dirty="0">
                <a:solidFill>
                  <a:srgbClr val="000000"/>
                </a:solidFill>
              </a:rPr>
              <a:t>Valitse kaksi tavaran ja kaksi palvelun kauppaa koskevaa ratkaisua. </a:t>
            </a:r>
          </a:p>
          <a:p>
            <a:pPr marL="914400" lvl="0" indent="-3564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lphaLcParenR"/>
            </a:pPr>
            <a:r>
              <a:rPr lang="fi-FI" sz="1800" dirty="0">
                <a:solidFill>
                  <a:srgbClr val="000000"/>
                </a:solidFill>
              </a:rPr>
              <a:t>Tiivistä parilla lauseella, mitä opit kustakin tapauksesta.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fi-FI" sz="1800" smtClean="0">
                <a:solidFill>
                  <a:srgbClr val="000000"/>
                </a:solidFill>
              </a:rPr>
              <a:t>3. Tutki</a:t>
            </a:r>
            <a:r>
              <a:rPr lang="fi-FI" sz="1800" dirty="0">
                <a:solidFill>
                  <a:srgbClr val="000000"/>
                </a:solidFill>
              </a:rPr>
              <a:t>, mitkä yritykset omalla asuinalueellasi tai muualla Suomessa eivät ole noudattaneet kuluttajariitalautakunnan ratkaisua.</a:t>
            </a:r>
            <a:endParaRPr sz="1800" dirty="0">
              <a:solidFill>
                <a:srgbClr val="000000"/>
              </a:solidFill>
            </a:endParaRPr>
          </a:p>
          <a:p>
            <a:pPr marL="914400" lvl="0" indent="-35640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rgbClr val="000000"/>
                </a:solidFill>
              </a:rPr>
              <a:t>a) Valitse mielestäsi kaksi kiinnostavaa riitatapausta ja tiivistä niiden aihe muutamalla lauseella.</a:t>
            </a:r>
            <a:endParaRPr sz="1800" dirty="0">
              <a:solidFill>
                <a:srgbClr val="000000"/>
              </a:solidFill>
            </a:endParaRPr>
          </a:p>
          <a:p>
            <a:pPr marL="914400" lvl="0" indent="-356400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dirty="0">
                <a:solidFill>
                  <a:srgbClr val="000000"/>
                </a:solidFill>
              </a:rPr>
              <a:t>b) Pohdi, mikä merkitys Mustalla listalla on kuluttajille.</a:t>
            </a:r>
            <a:endParaRPr sz="1800" dirty="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Verdana"/>
              <a:buNone/>
            </a:pPr>
            <a:endParaRPr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LEA_Forum4_ope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92</Words>
  <Application>Microsoft Office PowerPoint</Application>
  <PresentationFormat>Näytössä katseltava diaesitys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Merriweather Sans</vt:lpstr>
      <vt:lpstr>Verdana</vt:lpstr>
      <vt:lpstr>Arial</vt:lpstr>
      <vt:lpstr>0LEA_Forum4_ope</vt:lpstr>
      <vt:lpstr>PowerPoint-esitys</vt:lpstr>
      <vt:lpstr>Tavaran ja palvelun virhe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Ville Paldanius</dc:creator>
  <cp:lastModifiedBy>Ville Paldanius</cp:lastModifiedBy>
  <cp:revision>2</cp:revision>
  <dcterms:modified xsi:type="dcterms:W3CDTF">2018-08-27T16:33:30Z</dcterms:modified>
</cp:coreProperties>
</file>