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Merriweather Sans" panose="020B0604020202020204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3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40623796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12789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790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347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elda.helsinki.fi/bitstream/handle/10138/164373/Katsauksia_16_Majamaa_Rantala_2016.pdf?sequenc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3590700" cy="14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15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Velka on sopimus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99025" y="1316812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dirty="0"/>
              <a:t>Selaa seuraavaa tutkimusta. Käytä apunasi tutkimuksessa olevia taulukoita. Tee tutkimukseen liittyvät tehtävät.</a:t>
            </a:r>
            <a:endParaRPr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fi-FI" u="sng" dirty="0">
                <a:solidFill>
                  <a:schemeClr val="hlink"/>
                </a:solidFill>
                <a:hlinkClick r:id="rId3"/>
              </a:rPr>
              <a:t>https://helda.helsinki.fi/bitstream/handle/10138/164373/Katsauksia_16_Majamaa_Rantala_2016.pdf?sequence=1</a:t>
            </a:r>
            <a:endParaRPr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1" dirty="0"/>
              <a:t>Tehtävät</a:t>
            </a:r>
            <a:endParaRPr b="1"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Minkä ikäisillä miehillä ja naisilla on eniten maksuhäiriömerkintöjä kuvion 1 mukaan?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Millainen näyttäisi olevan tyypillinen maksuhäiriöinen nuori taulukon 1 mukaan?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Millaiset velat näyttäisivät olevan yleisiä pojille ja millaiset taas tytöille taulukon 2 mukaan?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fi-FI" dirty="0"/>
              <a:t> Mihin eri tarkoituksiin kulutusluottoja nuoret miehet ottavat ja mihin nuoret naiset?</a:t>
            </a:r>
            <a:endParaRPr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457200" lvl="0" indent="-330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Shape 95"/>
          <p:cNvSpPr txBox="1">
            <a:spLocks noGrp="1"/>
          </p:cNvSpPr>
          <p:nvPr/>
        </p:nvSpPr>
        <p:spPr>
          <a:xfrm>
            <a:off x="699025" y="40241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Maksuhäiriömerkinnät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0914" y="572445"/>
            <a:ext cx="7772400" cy="44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5. Tutki taulukkoa 7. Millaisia seurauksia velkaongelmista näyttäisi syntyvän?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6. Tutki taulukkoa 8. Mitä muita kuin taloudellisia ongelmia on maksuhäiriöstä nuorelle ollut?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7. Keiden kanssa eri-ikäiset nuoret on eniten keskustelleet taloudellisista ongelmistaan taulukon 10 mukaan? Mitä siitä voi päätellä?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8. Millä tavalla nuoret pyrkivät parantamaan taloudellista tilannettaan? Mitä eroja on havaittavissa sukupuolittain?</a:t>
            </a: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Näytössä katseltava diaesitys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Merriweather Sans</vt:lpstr>
      <vt:lpstr>Verdana</vt:lpstr>
      <vt:lpstr>Arial</vt:lpstr>
      <vt:lpstr>0LEA_Forum4_ope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Lehtinen, Karri V</dc:creator>
  <cp:lastModifiedBy>Ville Paldanius</cp:lastModifiedBy>
  <cp:revision>3</cp:revision>
  <dcterms:modified xsi:type="dcterms:W3CDTF">2018-08-28T16:24:39Z</dcterms:modified>
</cp:coreProperties>
</file>