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Merriweather Sans" panose="020B0604020202020204" charset="0"/>
      <p:regular r:id="rId5"/>
      <p:bold r:id="rId6"/>
      <p:italic r:id="rId7"/>
      <p:boldItalic r:id="rId8"/>
    </p:embeddedFont>
    <p:embeddedFont>
      <p:font typeface="Verdana" panose="020B060403050404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3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8594996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949465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22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luttajariita.fi/fi/index/kuluttajariitalautakuntaratkaisut/kuluttajariitalautakuntaratkaisu/1378909487478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uluttajariita.fi/fi/index/kuluttajariitalautakuntaratkaisut/kuluttajariitalautakuntaratkaisu/142184374851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4267200" y="1981200"/>
            <a:ext cx="2607354" cy="120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Luvun otsikko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9" name="Shape 89" descr="forum4-etukans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419600" y="2133600"/>
            <a:ext cx="33558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13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Kuluttajansuoja</a:t>
            </a: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85331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Kohtuuton sopimusehto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1162498"/>
            <a:ext cx="7772400" cy="48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Vertaile kahta Kuluttajariitalautakunnan käsittelemää tapausta: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Kielikurssilaisen palauttaminen kotiin kesken kielikurssin, syynä alkoholin ostaminen: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u="sng" dirty="0">
                <a:solidFill>
                  <a:schemeClr val="hlin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http://www.kuluttajariita.fi/fi/index/kuluttajariitalautakuntaratkaisut/kuluttajariitalautakuntaratkaisu/1378909487478.html</a:t>
            </a:r>
            <a:endParaRPr lang="fi-FI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Vaihto-oppilaan palauttaminen kotiin, syynä mm. koulun pukeutumissääntöjen rikkominen: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u="sng" dirty="0">
                <a:solidFill>
                  <a:schemeClr val="hlin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  <a:r>
              <a:rPr lang="fi-FI" sz="1800" u="sng" dirty="0">
                <a:solidFill>
                  <a:schemeClr val="hlin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www.kuluttajariita.fi/fi/index/kuluttajariitalautakuntaratkaisut/kuluttajariitalautakuntaratkaisu/1421843748518.html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Kummassakin tapauksessa perheet vaativat matkan järjestäjältä rahojen palauttamista.</a:t>
            </a:r>
          </a:p>
          <a:p>
            <a:pPr marL="0" indent="0">
              <a:spcBef>
                <a:spcPts val="0"/>
              </a:spcBef>
              <a:buNone/>
            </a:pPr>
            <a:endParaRPr lang="fi-FI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Tehtävät</a:t>
            </a:r>
            <a:endParaRPr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Mihin ratkaisuun lautakunta päätyi suosituksessaan?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Millä lautakunta perusteli ratkaisuaan?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Oliko ratkaisu mielestäsi kohtuullinen? Perustele.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74</Words>
  <Application>Microsoft Office PowerPoint</Application>
  <PresentationFormat>Näytössä katseltava diaesitys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Merriweather Sans</vt:lpstr>
      <vt:lpstr>Verdana</vt:lpstr>
      <vt:lpstr>0LEA_Forum4_ope</vt:lpstr>
      <vt:lpstr>PowerPoint-esitys</vt:lpstr>
      <vt:lpstr>Kohtuuton sopimusehto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Lehtinen, Karri V</dc:creator>
  <cp:lastModifiedBy>Ville Paldanius</cp:lastModifiedBy>
  <cp:revision>3</cp:revision>
  <dcterms:modified xsi:type="dcterms:W3CDTF">2018-08-26T10:30:13Z</dcterms:modified>
</cp:coreProperties>
</file>