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embeddedFontLst>
    <p:embeddedFont>
      <p:font typeface="Merriweather Sans" panose="020B0604020202020204" charset="0"/>
      <p:regular r:id="rId8"/>
      <p:bold r:id="rId9"/>
      <p:italic r:id="rId10"/>
      <p:boldItalic r:id="rId11"/>
    </p:embeddedFont>
    <p:embeddedFont>
      <p:font typeface="Verdana" panose="020B060403050404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332" y="90"/>
      </p:cViewPr>
      <p:guideLst>
        <p:guide orient="horz" pos="100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4" name="Shape 4"/>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1pPr>
            <a:lvl2pPr marL="914400" marR="0" lvl="1" indent="-228600" algn="l" rtl="0">
              <a:spcBef>
                <a:spcPts val="36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2pPr>
            <a:lvl3pPr marL="1371600" marR="0" lvl="2" indent="-228600" algn="l" rtl="0">
              <a:spcBef>
                <a:spcPts val="36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3pPr>
            <a:lvl4pPr marL="1828800" marR="0" lvl="3" indent="-228600" algn="l" rtl="0">
              <a:spcBef>
                <a:spcPts val="36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4pPr>
            <a:lvl5pPr marL="2286000" marR="0" lvl="4" indent="-228600" algn="l" rtl="0">
              <a:spcBef>
                <a:spcPts val="36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8" name="Shape 8"/>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a:t>
            </a:fld>
            <a:endParaRPr sz="1200" b="0" i="0" u="none" strike="noStrike" cap="none">
              <a:solidFill>
                <a:schemeClr val="dk1"/>
              </a:solidFill>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35384856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1</a:t>
            </a:fld>
            <a:endParaRPr sz="1200" b="0" i="0" u="none" strike="noStrike" cap="none">
              <a:solidFill>
                <a:schemeClr val="dk1"/>
              </a:solidFill>
              <a:latin typeface="Merriweather Sans"/>
              <a:ea typeface="Merriweather Sans"/>
              <a:cs typeface="Merriweather Sans"/>
              <a:sym typeface="Merriweather Sans"/>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6" name="Shape 86"/>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Merriweather Sans"/>
              <a:ea typeface="Merriweather Sans"/>
              <a:cs typeface="Merriweather Sans"/>
              <a:sym typeface="Merriweather Sans"/>
            </a:endParaRPr>
          </a:p>
        </p:txBody>
      </p:sp>
    </p:spTree>
    <p:extLst>
      <p:ext uri="{BB962C8B-B14F-4D97-AF65-F5344CB8AC3E}">
        <p14:creationId xmlns:p14="http://schemas.microsoft.com/office/powerpoint/2010/main" val="78114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053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48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9833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2668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yhjä"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16" name="Shape 16"/>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17" name="Shape 1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tsikko ja pystysuora teksti" type="vertTx">
  <p:cSld name="VERTICAL_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85800" y="228600"/>
            <a:ext cx="77724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73" name="Shape 73"/>
          <p:cNvSpPr txBox="1">
            <a:spLocks noGrp="1"/>
          </p:cNvSpPr>
          <p:nvPr>
            <p:ph type="body" idx="1"/>
          </p:nvPr>
        </p:nvSpPr>
        <p:spPr>
          <a:xfrm rot="5400000">
            <a:off x="2324100" y="-38100"/>
            <a:ext cx="4495800" cy="77724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74" name="Shape 74"/>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75" name="Shape 75"/>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76" name="Shape 7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ystysuora otsikko ja teksti" type="vertTitleAndTx">
  <p:cSld name="VERTICAL_TITLE_AND_VERTICAL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552950" y="2190750"/>
            <a:ext cx="5867400" cy="19431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79" name="Shape 79"/>
          <p:cNvSpPr txBox="1">
            <a:spLocks noGrp="1"/>
          </p:cNvSpPr>
          <p:nvPr>
            <p:ph type="body" idx="1"/>
          </p:nvPr>
        </p:nvSpPr>
        <p:spPr>
          <a:xfrm rot="5400000">
            <a:off x="590550" y="323850"/>
            <a:ext cx="5867400" cy="56769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80" name="Shape 80"/>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81" name="Shape 8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82" name="Shape 8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685800" y="228600"/>
            <a:ext cx="77724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20" name="Shape 20"/>
          <p:cNvSpPr txBox="1">
            <a:spLocks noGrp="1"/>
          </p:cNvSpPr>
          <p:nvPr>
            <p:ph type="body" idx="1"/>
          </p:nvPr>
        </p:nvSpPr>
        <p:spPr>
          <a:xfrm>
            <a:off x="685800" y="1600200"/>
            <a:ext cx="7772400" cy="44958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21" name="Shape 21"/>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3" name="Shape 2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tsikkodia" type="title">
  <p:cSld name="TITL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26" name="Shape 26"/>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1pPr>
            <a:lvl2pPr marR="0" lvl="1"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2pPr>
            <a:lvl3pPr marR="0" lvl="2"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3pPr>
            <a:lvl4pPr marR="0" lvl="3"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4pPr>
            <a:lvl5pPr marR="0" lvl="4"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5pPr>
            <a:lvl6pPr marR="0" lvl="5"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6pPr>
            <a:lvl7pPr marR="0" lvl="6"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7pPr>
            <a:lvl8pPr marR="0" lvl="7"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8pPr>
            <a:lvl9pPr marR="0" lvl="8" algn="ctr"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9pPr>
          </a:lstStyle>
          <a:p>
            <a:endParaRPr/>
          </a:p>
        </p:txBody>
      </p:sp>
      <p:sp>
        <p:nvSpPr>
          <p:cNvPr id="27" name="Shape 27"/>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9" name="Shape 2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san ylätunniste"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32" name="Shape 32"/>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1pPr>
            <a:lvl2pPr marL="914400" marR="0" lvl="1" indent="-228600" algn="l" rtl="0">
              <a:spcBef>
                <a:spcPts val="360"/>
              </a:spcBef>
              <a:spcAft>
                <a:spcPts val="0"/>
              </a:spcAft>
              <a:buClr>
                <a:schemeClr val="dk1"/>
              </a:buClr>
              <a:buSzPts val="1800"/>
              <a:buFont typeface="Verdana"/>
              <a:buNone/>
              <a:defRPr sz="1800" b="0" i="0" u="none" strike="noStrike" cap="none">
                <a:solidFill>
                  <a:schemeClr val="dk1"/>
                </a:solidFill>
                <a:latin typeface="Verdana"/>
                <a:ea typeface="Verdana"/>
                <a:cs typeface="Verdana"/>
                <a:sym typeface="Verdana"/>
              </a:defRPr>
            </a:lvl2pPr>
            <a:lvl3pPr marL="1371600" marR="0" lvl="2" indent="-228600" algn="l" rtl="0">
              <a:spcBef>
                <a:spcPts val="320"/>
              </a:spcBef>
              <a:spcAft>
                <a:spcPts val="0"/>
              </a:spcAft>
              <a:buClr>
                <a:schemeClr val="dk1"/>
              </a:buClr>
              <a:buSzPts val="1600"/>
              <a:buFont typeface="Verdana"/>
              <a:buNone/>
              <a:defRPr sz="1600" b="0" i="0" u="none" strike="noStrike" cap="none">
                <a:solidFill>
                  <a:schemeClr val="dk1"/>
                </a:solidFill>
                <a:latin typeface="Verdana"/>
                <a:ea typeface="Verdana"/>
                <a:cs typeface="Verdana"/>
                <a:sym typeface="Verdana"/>
              </a:defRPr>
            </a:lvl3pPr>
            <a:lvl4pPr marL="1828800" marR="0" lvl="3"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2286000" marR="0" lvl="4"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2743200" marR="0" lvl="5"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3200400" marR="0" lvl="6"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3657600" marR="0" lvl="7"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4114800" marR="0" lvl="8"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endParaRPr/>
          </a:p>
        </p:txBody>
      </p:sp>
      <p:sp>
        <p:nvSpPr>
          <p:cNvPr id="33" name="Shape 33"/>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35" name="Shape 3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ksi sisältökohdetta"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85800" y="228600"/>
            <a:ext cx="77724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38" name="Shape 38"/>
          <p:cNvSpPr txBox="1">
            <a:spLocks noGrp="1"/>
          </p:cNvSpPr>
          <p:nvPr>
            <p:ph type="body" idx="1"/>
          </p:nvPr>
        </p:nvSpPr>
        <p:spPr>
          <a:xfrm>
            <a:off x="685800" y="1600200"/>
            <a:ext cx="3810000" cy="44958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Verdana"/>
              <a:buChar char="•"/>
              <a:defRPr sz="2800" b="0" i="0" u="none" strike="noStrike" cap="none">
                <a:solidFill>
                  <a:schemeClr val="dk1"/>
                </a:solidFill>
                <a:latin typeface="Verdana"/>
                <a:ea typeface="Verdana"/>
                <a:cs typeface="Verdana"/>
                <a:sym typeface="Verdana"/>
              </a:defRPr>
            </a:lvl1pPr>
            <a:lvl2pPr marL="914400" marR="0" lvl="1"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2pPr>
            <a:lvl3pPr marL="1371600" marR="0" lvl="2"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39" name="Shape 39"/>
          <p:cNvSpPr txBox="1">
            <a:spLocks noGrp="1"/>
          </p:cNvSpPr>
          <p:nvPr>
            <p:ph type="body" idx="2"/>
          </p:nvPr>
        </p:nvSpPr>
        <p:spPr>
          <a:xfrm>
            <a:off x="4648200" y="1600200"/>
            <a:ext cx="3810000" cy="44958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Verdana"/>
              <a:buChar char="•"/>
              <a:defRPr sz="2800" b="0" i="0" u="none" strike="noStrike" cap="none">
                <a:solidFill>
                  <a:schemeClr val="dk1"/>
                </a:solidFill>
                <a:latin typeface="Verdana"/>
                <a:ea typeface="Verdana"/>
                <a:cs typeface="Verdana"/>
                <a:sym typeface="Verdana"/>
              </a:defRPr>
            </a:lvl1pPr>
            <a:lvl2pPr marL="914400" marR="0" lvl="1"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2pPr>
            <a:lvl3pPr marL="1371600" marR="0" lvl="2"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40" name="Shape 40"/>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42" name="Shape 4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ailu"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45" name="Shape 45"/>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Verdana"/>
              <a:buNone/>
              <a:defRPr sz="2400" b="1" i="0" u="none" strike="noStrike" cap="none">
                <a:solidFill>
                  <a:schemeClr val="dk1"/>
                </a:solidFill>
                <a:latin typeface="Verdana"/>
                <a:ea typeface="Verdana"/>
                <a:cs typeface="Verdana"/>
                <a:sym typeface="Verdana"/>
              </a:defRPr>
            </a:lvl1pPr>
            <a:lvl2pPr marL="914400" marR="0" lvl="1" indent="-228600" algn="l" rtl="0">
              <a:spcBef>
                <a:spcPts val="400"/>
              </a:spcBef>
              <a:spcAft>
                <a:spcPts val="0"/>
              </a:spcAft>
              <a:buClr>
                <a:schemeClr val="dk1"/>
              </a:buClr>
              <a:buSzPts val="2000"/>
              <a:buFont typeface="Verdana"/>
              <a:buNone/>
              <a:defRPr sz="2000" b="1" i="0" u="none" strike="noStrike" cap="none">
                <a:solidFill>
                  <a:schemeClr val="dk1"/>
                </a:solidFill>
                <a:latin typeface="Verdana"/>
                <a:ea typeface="Verdana"/>
                <a:cs typeface="Verdana"/>
                <a:sym typeface="Verdana"/>
              </a:defRPr>
            </a:lvl2pPr>
            <a:lvl3pPr marL="1371600" marR="0" lvl="2" indent="-228600" algn="l" rtl="0">
              <a:spcBef>
                <a:spcPts val="360"/>
              </a:spcBef>
              <a:spcAft>
                <a:spcPts val="0"/>
              </a:spcAft>
              <a:buClr>
                <a:schemeClr val="dk1"/>
              </a:buClr>
              <a:buSzPts val="1800"/>
              <a:buFont typeface="Verdana"/>
              <a:buNone/>
              <a:defRPr sz="1800" b="1" i="0" u="none" strike="noStrike" cap="none">
                <a:solidFill>
                  <a:schemeClr val="dk1"/>
                </a:solidFill>
                <a:latin typeface="Verdana"/>
                <a:ea typeface="Verdana"/>
                <a:cs typeface="Verdana"/>
                <a:sym typeface="Verdana"/>
              </a:defRPr>
            </a:lvl3pPr>
            <a:lvl4pPr marL="1828800" marR="0" lvl="3"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4pPr>
            <a:lvl5pPr marL="2286000" marR="0" lvl="4"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5pPr>
            <a:lvl6pPr marL="2743200" marR="0" lvl="5"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6pPr>
            <a:lvl7pPr marL="3200400" marR="0" lvl="6"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7pPr>
            <a:lvl8pPr marL="3657600" marR="0" lvl="7"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8pPr>
            <a:lvl9pPr marL="4114800" marR="0" lvl="8"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9pPr>
          </a:lstStyle>
          <a:p>
            <a:endParaRPr/>
          </a:p>
        </p:txBody>
      </p:sp>
      <p:sp>
        <p:nvSpPr>
          <p:cNvPr id="46" name="Shape 46"/>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1pPr>
            <a:lvl2pPr marL="914400" marR="0" lvl="1"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L="2286000" marR="0" lvl="4"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L="2743200" marR="0" lvl="5"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6pPr>
            <a:lvl7pPr marL="3200400" marR="0" lvl="6"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7pPr>
            <a:lvl8pPr marL="3657600" marR="0" lvl="7"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8pPr>
            <a:lvl9pPr marL="4114800" marR="0" lvl="8"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9pPr>
          </a:lstStyle>
          <a:p>
            <a:endParaRPr/>
          </a:p>
        </p:txBody>
      </p:sp>
      <p:sp>
        <p:nvSpPr>
          <p:cNvPr id="47" name="Shape 47"/>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Verdana"/>
              <a:buNone/>
              <a:defRPr sz="2400" b="1" i="0" u="none" strike="noStrike" cap="none">
                <a:solidFill>
                  <a:schemeClr val="dk1"/>
                </a:solidFill>
                <a:latin typeface="Verdana"/>
                <a:ea typeface="Verdana"/>
                <a:cs typeface="Verdana"/>
                <a:sym typeface="Verdana"/>
              </a:defRPr>
            </a:lvl1pPr>
            <a:lvl2pPr marL="914400" marR="0" lvl="1" indent="-228600" algn="l" rtl="0">
              <a:spcBef>
                <a:spcPts val="400"/>
              </a:spcBef>
              <a:spcAft>
                <a:spcPts val="0"/>
              </a:spcAft>
              <a:buClr>
                <a:schemeClr val="dk1"/>
              </a:buClr>
              <a:buSzPts val="2000"/>
              <a:buFont typeface="Verdana"/>
              <a:buNone/>
              <a:defRPr sz="2000" b="1" i="0" u="none" strike="noStrike" cap="none">
                <a:solidFill>
                  <a:schemeClr val="dk1"/>
                </a:solidFill>
                <a:latin typeface="Verdana"/>
                <a:ea typeface="Verdana"/>
                <a:cs typeface="Verdana"/>
                <a:sym typeface="Verdana"/>
              </a:defRPr>
            </a:lvl2pPr>
            <a:lvl3pPr marL="1371600" marR="0" lvl="2" indent="-228600" algn="l" rtl="0">
              <a:spcBef>
                <a:spcPts val="360"/>
              </a:spcBef>
              <a:spcAft>
                <a:spcPts val="0"/>
              </a:spcAft>
              <a:buClr>
                <a:schemeClr val="dk1"/>
              </a:buClr>
              <a:buSzPts val="1800"/>
              <a:buFont typeface="Verdana"/>
              <a:buNone/>
              <a:defRPr sz="1800" b="1" i="0" u="none" strike="noStrike" cap="none">
                <a:solidFill>
                  <a:schemeClr val="dk1"/>
                </a:solidFill>
                <a:latin typeface="Verdana"/>
                <a:ea typeface="Verdana"/>
                <a:cs typeface="Verdana"/>
                <a:sym typeface="Verdana"/>
              </a:defRPr>
            </a:lvl3pPr>
            <a:lvl4pPr marL="1828800" marR="0" lvl="3"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4pPr>
            <a:lvl5pPr marL="2286000" marR="0" lvl="4"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5pPr>
            <a:lvl6pPr marL="2743200" marR="0" lvl="5"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6pPr>
            <a:lvl7pPr marL="3200400" marR="0" lvl="6"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7pPr>
            <a:lvl8pPr marL="3657600" marR="0" lvl="7"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8pPr>
            <a:lvl9pPr marL="4114800" marR="0" lvl="8" indent="-228600" algn="l" rtl="0">
              <a:spcBef>
                <a:spcPts val="320"/>
              </a:spcBef>
              <a:spcAft>
                <a:spcPts val="0"/>
              </a:spcAft>
              <a:buClr>
                <a:schemeClr val="dk1"/>
              </a:buClr>
              <a:buSzPts val="1600"/>
              <a:buFont typeface="Verdana"/>
              <a:buNone/>
              <a:defRPr sz="1600" b="1" i="0" u="none" strike="noStrike" cap="none">
                <a:solidFill>
                  <a:schemeClr val="dk1"/>
                </a:solidFill>
                <a:latin typeface="Verdana"/>
                <a:ea typeface="Verdana"/>
                <a:cs typeface="Verdana"/>
                <a:sym typeface="Verdana"/>
              </a:defRPr>
            </a:lvl9pPr>
          </a:lstStyle>
          <a:p>
            <a:endParaRPr/>
          </a:p>
        </p:txBody>
      </p:sp>
      <p:sp>
        <p:nvSpPr>
          <p:cNvPr id="48" name="Shape 48"/>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1pPr>
            <a:lvl2pPr marL="914400" marR="0" lvl="1"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4pPr>
            <a:lvl5pPr marL="2286000" marR="0" lvl="4"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5pPr>
            <a:lvl6pPr marL="2743200" marR="0" lvl="5"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6pPr>
            <a:lvl7pPr marL="3200400" marR="0" lvl="6"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7pPr>
            <a:lvl8pPr marL="3657600" marR="0" lvl="7"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8pPr>
            <a:lvl9pPr marL="4114800" marR="0" lvl="8" indent="-330200" algn="l" rtl="0">
              <a:spcBef>
                <a:spcPts val="320"/>
              </a:spcBef>
              <a:spcAft>
                <a:spcPts val="0"/>
              </a:spcAft>
              <a:buClr>
                <a:schemeClr val="dk1"/>
              </a:buClr>
              <a:buSzPts val="1600"/>
              <a:buFont typeface="Verdana"/>
              <a:buChar char="»"/>
              <a:defRPr sz="1600" b="0" i="0" u="none" strike="noStrike" cap="none">
                <a:solidFill>
                  <a:schemeClr val="dk1"/>
                </a:solidFill>
                <a:latin typeface="Verdana"/>
                <a:ea typeface="Verdana"/>
                <a:cs typeface="Verdana"/>
                <a:sym typeface="Verdana"/>
              </a:defRPr>
            </a:lvl9pPr>
          </a:lstStyle>
          <a:p>
            <a:endParaRPr/>
          </a:p>
        </p:txBody>
      </p:sp>
      <p:sp>
        <p:nvSpPr>
          <p:cNvPr id="49" name="Shape 49"/>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1" name="Shape 5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685800" y="228600"/>
            <a:ext cx="77724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54" name="Shape 54"/>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6" name="Shape 5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tsikollinen sisältö" type="objTx">
  <p:cSld name="OBJECT_WITH_CAPTION_TEX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59" name="Shape 5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Verdana"/>
              <a:buChar char="•"/>
              <a:defRPr sz="3200" b="0" i="0" u="none" strike="noStrike" cap="none">
                <a:solidFill>
                  <a:schemeClr val="dk1"/>
                </a:solidFill>
                <a:latin typeface="Verdana"/>
                <a:ea typeface="Verdana"/>
                <a:cs typeface="Verdana"/>
                <a:sym typeface="Verdana"/>
              </a:defRPr>
            </a:lvl1pPr>
            <a:lvl2pPr marL="914400" marR="0" lvl="1" indent="-406400" algn="l" rtl="0">
              <a:spcBef>
                <a:spcPts val="560"/>
              </a:spcBef>
              <a:spcAft>
                <a:spcPts val="0"/>
              </a:spcAft>
              <a:buClr>
                <a:schemeClr val="dk1"/>
              </a:buClr>
              <a:buSzPts val="2800"/>
              <a:buFont typeface="Verdana"/>
              <a:buChar char="–"/>
              <a:defRPr sz="2800" b="0" i="0" u="none" strike="noStrike" cap="none">
                <a:solidFill>
                  <a:schemeClr val="dk1"/>
                </a:solidFill>
                <a:latin typeface="Verdana"/>
                <a:ea typeface="Verdana"/>
                <a:cs typeface="Verdana"/>
                <a:sym typeface="Verdana"/>
              </a:defRPr>
            </a:lvl2pPr>
            <a:lvl3pPr marL="1371600" marR="0" lvl="2" indent="-381000" algn="l" rtl="0">
              <a:spcBef>
                <a:spcPts val="480"/>
              </a:spcBef>
              <a:spcAft>
                <a:spcPts val="0"/>
              </a:spcAft>
              <a:buClr>
                <a:schemeClr val="dk1"/>
              </a:buClr>
              <a:buSzPts val="2400"/>
              <a:buFont typeface="Verdana"/>
              <a:buChar char="•"/>
              <a:defRPr sz="2400" b="0" i="0" u="none" strike="noStrike" cap="none">
                <a:solidFill>
                  <a:schemeClr val="dk1"/>
                </a:solidFill>
                <a:latin typeface="Verdana"/>
                <a:ea typeface="Verdana"/>
                <a:cs typeface="Verdana"/>
                <a:sym typeface="Verdana"/>
              </a:defRPr>
            </a:lvl3pPr>
            <a:lvl4pPr marL="1828800" marR="0" lvl="3"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4pPr>
            <a:lvl5pPr marL="2286000" marR="0" lvl="4"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5pPr>
            <a:lvl6pPr marL="2743200" marR="0" lvl="5"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6pPr>
            <a:lvl7pPr marL="3200400" marR="0" lvl="6"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7pPr>
            <a:lvl8pPr marL="3657600" marR="0" lvl="7"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8pPr>
            <a:lvl9pPr marL="4114800" marR="0" lvl="8"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914400" marR="0" lvl="1" indent="-228600" algn="l" rtl="0">
              <a:spcBef>
                <a:spcPts val="240"/>
              </a:spcBef>
              <a:spcAft>
                <a:spcPts val="0"/>
              </a:spcAft>
              <a:buClr>
                <a:schemeClr val="dk1"/>
              </a:buClr>
              <a:buSzPts val="1200"/>
              <a:buFont typeface="Verdana"/>
              <a:buNone/>
              <a:defRPr sz="1200" b="0" i="0" u="none" strike="noStrike" cap="none">
                <a:solidFill>
                  <a:schemeClr val="dk1"/>
                </a:solidFill>
                <a:latin typeface="Verdana"/>
                <a:ea typeface="Verdana"/>
                <a:cs typeface="Verdana"/>
                <a:sym typeface="Verdana"/>
              </a:defRPr>
            </a:lvl2pPr>
            <a:lvl3pPr marL="1371600" marR="0" lvl="2" indent="-228600" algn="l" rtl="0">
              <a:spcBef>
                <a:spcPts val="200"/>
              </a:spcBef>
              <a:spcAft>
                <a:spcPts val="0"/>
              </a:spcAft>
              <a:buClr>
                <a:schemeClr val="dk1"/>
              </a:buClr>
              <a:buSzPts val="1000"/>
              <a:buFont typeface="Verdana"/>
              <a:buNone/>
              <a:defRPr sz="1000" b="0" i="0" u="none" strike="noStrike" cap="none">
                <a:solidFill>
                  <a:schemeClr val="dk1"/>
                </a:solidFill>
                <a:latin typeface="Verdana"/>
                <a:ea typeface="Verdana"/>
                <a:cs typeface="Verdana"/>
                <a:sym typeface="Verdana"/>
              </a:defRPr>
            </a:lvl3pPr>
            <a:lvl4pPr marL="1828800" marR="0" lvl="3"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4pPr>
            <a:lvl5pPr marL="2286000" marR="0" lvl="4"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5pPr>
            <a:lvl6pPr marL="2743200" marR="0" lvl="5"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6pPr>
            <a:lvl7pPr marL="3200400" marR="0" lvl="6"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7pPr>
            <a:lvl8pPr marL="3657600" marR="0" lvl="7"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8pPr>
            <a:lvl9pPr marL="4114800" marR="0" lvl="8"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9pPr>
          </a:lstStyle>
          <a:p>
            <a:endParaRPr/>
          </a:p>
        </p:txBody>
      </p:sp>
      <p:sp>
        <p:nvSpPr>
          <p:cNvPr id="61" name="Shape 61"/>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62" name="Shape 6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63" name="Shape 6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tsikollinen kuva" type="picTx">
  <p:cSld name="PICTURE_WITH_CAPTION_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66" name="Shape 66"/>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Verdana"/>
              <a:buNone/>
              <a:defRPr sz="3200" b="0" i="0" u="none" strike="noStrike" cap="none">
                <a:solidFill>
                  <a:schemeClr val="dk1"/>
                </a:solidFill>
                <a:latin typeface="Verdana"/>
                <a:ea typeface="Verdana"/>
                <a:cs typeface="Verdana"/>
                <a:sym typeface="Verdana"/>
              </a:defRPr>
            </a:lvl1pPr>
            <a:lvl2pPr marR="0" lvl="1" algn="l" rtl="0">
              <a:spcBef>
                <a:spcPts val="560"/>
              </a:spcBef>
              <a:spcAft>
                <a:spcPts val="0"/>
              </a:spcAft>
              <a:buClr>
                <a:schemeClr val="dk1"/>
              </a:buClr>
              <a:buSzPts val="2800"/>
              <a:buFont typeface="Verdana"/>
              <a:buNone/>
              <a:defRPr sz="2800" b="0" i="0" u="none" strike="noStrike" cap="none">
                <a:solidFill>
                  <a:schemeClr val="dk1"/>
                </a:solidFill>
                <a:latin typeface="Verdana"/>
                <a:ea typeface="Verdana"/>
                <a:cs typeface="Verdana"/>
                <a:sym typeface="Verdana"/>
              </a:defRPr>
            </a:lvl2pPr>
            <a:lvl3pPr marR="0" lvl="2" algn="l" rtl="0">
              <a:spcBef>
                <a:spcPts val="480"/>
              </a:spcBef>
              <a:spcAft>
                <a:spcPts val="0"/>
              </a:spcAft>
              <a:buClr>
                <a:schemeClr val="dk1"/>
              </a:buClr>
              <a:buSzPts val="2400"/>
              <a:buFont typeface="Verdana"/>
              <a:buNone/>
              <a:defRPr sz="2400" b="0" i="0" u="none" strike="noStrike" cap="none">
                <a:solidFill>
                  <a:schemeClr val="dk1"/>
                </a:solidFill>
                <a:latin typeface="Verdana"/>
                <a:ea typeface="Verdana"/>
                <a:cs typeface="Verdana"/>
                <a:sym typeface="Verdana"/>
              </a:defRPr>
            </a:lvl3pPr>
            <a:lvl4pPr marR="0" lvl="3"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4pPr>
            <a:lvl5pPr marR="0" lvl="4"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5pPr>
            <a:lvl6pPr marR="0" lvl="5"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6pPr>
            <a:lvl7pPr marR="0" lvl="6"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7pPr>
            <a:lvl8pPr marR="0" lvl="7"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8pPr>
            <a:lvl9pPr marR="0" lvl="8" algn="l" rtl="0">
              <a:spcBef>
                <a:spcPts val="400"/>
              </a:spcBef>
              <a:spcAft>
                <a:spcPts val="0"/>
              </a:spcAft>
              <a:buClr>
                <a:schemeClr val="dk1"/>
              </a:buClr>
              <a:buSzPts val="2000"/>
              <a:buFont typeface="Verdana"/>
              <a:buNone/>
              <a:defRPr sz="2000" b="0" i="0" u="none" strike="noStrike" cap="none">
                <a:solidFill>
                  <a:schemeClr val="dk1"/>
                </a:solidFill>
                <a:latin typeface="Verdana"/>
                <a:ea typeface="Verdana"/>
                <a:cs typeface="Verdana"/>
                <a:sym typeface="Verdana"/>
              </a:defRPr>
            </a:lvl9pPr>
          </a:lstStyle>
          <a:p>
            <a:endParaRPr/>
          </a:p>
        </p:txBody>
      </p:sp>
      <p:sp>
        <p:nvSpPr>
          <p:cNvPr id="67" name="Shape 67"/>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914400" marR="0" lvl="1" indent="-228600" algn="l" rtl="0">
              <a:spcBef>
                <a:spcPts val="240"/>
              </a:spcBef>
              <a:spcAft>
                <a:spcPts val="0"/>
              </a:spcAft>
              <a:buClr>
                <a:schemeClr val="dk1"/>
              </a:buClr>
              <a:buSzPts val="1200"/>
              <a:buFont typeface="Verdana"/>
              <a:buNone/>
              <a:defRPr sz="1200" b="0" i="0" u="none" strike="noStrike" cap="none">
                <a:solidFill>
                  <a:schemeClr val="dk1"/>
                </a:solidFill>
                <a:latin typeface="Verdana"/>
                <a:ea typeface="Verdana"/>
                <a:cs typeface="Verdana"/>
                <a:sym typeface="Verdana"/>
              </a:defRPr>
            </a:lvl2pPr>
            <a:lvl3pPr marL="1371600" marR="0" lvl="2" indent="-228600" algn="l" rtl="0">
              <a:spcBef>
                <a:spcPts val="200"/>
              </a:spcBef>
              <a:spcAft>
                <a:spcPts val="0"/>
              </a:spcAft>
              <a:buClr>
                <a:schemeClr val="dk1"/>
              </a:buClr>
              <a:buSzPts val="1000"/>
              <a:buFont typeface="Verdana"/>
              <a:buNone/>
              <a:defRPr sz="1000" b="0" i="0" u="none" strike="noStrike" cap="none">
                <a:solidFill>
                  <a:schemeClr val="dk1"/>
                </a:solidFill>
                <a:latin typeface="Verdana"/>
                <a:ea typeface="Verdana"/>
                <a:cs typeface="Verdana"/>
                <a:sym typeface="Verdana"/>
              </a:defRPr>
            </a:lvl3pPr>
            <a:lvl4pPr marL="1828800" marR="0" lvl="3"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4pPr>
            <a:lvl5pPr marL="2286000" marR="0" lvl="4"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5pPr>
            <a:lvl6pPr marL="2743200" marR="0" lvl="5"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6pPr>
            <a:lvl7pPr marL="3200400" marR="0" lvl="6"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7pPr>
            <a:lvl8pPr marL="3657600" marR="0" lvl="7"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8pPr>
            <a:lvl9pPr marL="4114800" marR="0" lvl="8" indent="-228600" algn="l" rtl="0">
              <a:spcBef>
                <a:spcPts val="180"/>
              </a:spcBef>
              <a:spcAft>
                <a:spcPts val="0"/>
              </a:spcAft>
              <a:buClr>
                <a:schemeClr val="dk1"/>
              </a:buClr>
              <a:buSzPts val="900"/>
              <a:buFont typeface="Verdana"/>
              <a:buNone/>
              <a:defRPr sz="900" b="0" i="0" u="none" strike="noStrike" cap="none">
                <a:solidFill>
                  <a:schemeClr val="dk1"/>
                </a:solidFill>
                <a:latin typeface="Verdana"/>
                <a:ea typeface="Verdana"/>
                <a:cs typeface="Verdana"/>
                <a:sym typeface="Verdana"/>
              </a:defRPr>
            </a:lvl9pPr>
          </a:lstStyle>
          <a:p>
            <a:endParaRPr/>
          </a:p>
        </p:txBody>
      </p:sp>
      <p:sp>
        <p:nvSpPr>
          <p:cNvPr id="68" name="Shape 68"/>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69" name="Shape 69"/>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1pPr>
            <a:lvl2pPr marR="0" lvl="1"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2pPr>
            <a:lvl3pPr marR="0" lvl="2"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3pPr>
            <a:lvl4pPr marR="0" lvl="3"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4pPr>
            <a:lvl5pPr marR="0" lvl="4"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5pPr>
            <a:lvl6pPr marR="0" lvl="5"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6pPr>
            <a:lvl7pPr marR="0" lvl="6"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7pPr>
            <a:lvl8pPr marR="0" lvl="7"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8pPr>
            <a:lvl9pPr marR="0" lvl="8" algn="l" rtl="0">
              <a:spcBef>
                <a:spcPts val="0"/>
              </a:spcBef>
              <a:spcAft>
                <a:spcPts val="0"/>
              </a:spcAft>
              <a:buSzPts val="1400"/>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70" name="Shape 7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0" marR="0" lvl="5"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6pPr>
            <a:lvl7pPr marL="0" marR="0" lvl="6"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7pPr>
            <a:lvl8pPr marL="0" marR="0" lvl="7"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8pPr>
            <a:lvl9pPr marL="0" marR="0" lvl="8"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9pPr>
          </a:lstStyle>
          <a:p>
            <a:pPr marL="0" lvl="0" indent="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pic>
        <p:nvPicPr>
          <p:cNvPr id="10" name="Shape 10" descr="ppt-ope_psd-pohja-3.jpg"/>
          <p:cNvPicPr preferRelativeResize="0"/>
          <p:nvPr/>
        </p:nvPicPr>
        <p:blipFill rotWithShape="1">
          <a:blip r:embed="rId13">
            <a:alphaModFix/>
          </a:blip>
          <a:srcRect/>
          <a:stretch/>
        </p:blipFill>
        <p:spPr>
          <a:xfrm>
            <a:off x="0" y="0"/>
            <a:ext cx="9144000" cy="6858000"/>
          </a:xfrm>
          <a:prstGeom prst="rect">
            <a:avLst/>
          </a:prstGeom>
          <a:noFill/>
          <a:ln>
            <a:noFill/>
          </a:ln>
        </p:spPr>
      </p:pic>
      <p:sp>
        <p:nvSpPr>
          <p:cNvPr id="11" name="Shape 11"/>
          <p:cNvSpPr txBox="1">
            <a:spLocks noGrp="1"/>
          </p:cNvSpPr>
          <p:nvPr>
            <p:ph type="title"/>
          </p:nvPr>
        </p:nvSpPr>
        <p:spPr>
          <a:xfrm>
            <a:off x="685800" y="228600"/>
            <a:ext cx="7772400" cy="914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1pPr>
            <a:lvl2pPr marR="0" lvl="1"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2pPr>
            <a:lvl3pPr marR="0" lvl="2"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3pPr>
            <a:lvl4pPr marR="0" lvl="3"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4pPr>
            <a:lvl5pPr marR="0" lvl="4"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5pPr>
            <a:lvl6pPr marR="0" lvl="5"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6pPr>
            <a:lvl7pPr marR="0" lvl="6"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7pPr>
            <a:lvl8pPr marR="0" lvl="7"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8pPr>
            <a:lvl9pPr marR="0" lvl="8" algn="ctr" rtl="0">
              <a:spcBef>
                <a:spcPts val="0"/>
              </a:spcBef>
              <a:spcAft>
                <a:spcPts val="0"/>
              </a:spcAft>
              <a:buSzPts val="1400"/>
              <a:buNone/>
              <a:defRPr sz="2800" b="1" i="0" u="none" strike="noStrike" cap="none">
                <a:solidFill>
                  <a:schemeClr val="dk2"/>
                </a:solidFill>
                <a:latin typeface="Verdana"/>
                <a:ea typeface="Verdana"/>
                <a:cs typeface="Verdana"/>
                <a:sym typeface="Verdana"/>
              </a:defRPr>
            </a:lvl9pPr>
          </a:lstStyle>
          <a:p>
            <a:endParaRPr/>
          </a:p>
        </p:txBody>
      </p:sp>
      <p:sp>
        <p:nvSpPr>
          <p:cNvPr id="12" name="Shape 12"/>
          <p:cNvSpPr txBox="1">
            <a:spLocks noGrp="1"/>
          </p:cNvSpPr>
          <p:nvPr>
            <p:ph type="body" idx="1"/>
          </p:nvPr>
        </p:nvSpPr>
        <p:spPr>
          <a:xfrm>
            <a:off x="685800" y="1600200"/>
            <a:ext cx="7772400" cy="4495800"/>
          </a:xfrm>
          <a:prstGeom prst="rect">
            <a:avLst/>
          </a:prstGeom>
          <a:noFill/>
          <a:ln>
            <a:noFill/>
          </a:ln>
        </p:spPr>
        <p:txBody>
          <a:bodyPr spcFirstLastPara="1" wrap="square" lIns="91425" tIns="91425" rIns="91425" bIns="91425" anchor="t" anchorCtr="0"/>
          <a:lstStyle>
            <a:lvl1pPr marL="457200" marR="0" lvl="0" indent="-355600" algn="l" rtl="0">
              <a:spcBef>
                <a:spcPts val="400"/>
              </a:spcBef>
              <a:spcAft>
                <a:spcPts val="0"/>
              </a:spcAft>
              <a:buClr>
                <a:schemeClr val="dk1"/>
              </a:buClr>
              <a:buSzPts val="2000"/>
              <a:buFont typeface="Verdana"/>
              <a:buChar char="•"/>
              <a:defRPr sz="2000" b="0" i="0" u="none" strike="noStrike" cap="none">
                <a:solidFill>
                  <a:schemeClr val="dk1"/>
                </a:solidFill>
                <a:latin typeface="Verdana"/>
                <a:ea typeface="Verdana"/>
                <a:cs typeface="Verdana"/>
                <a:sym typeface="Verdana"/>
              </a:defRPr>
            </a:lvl1pPr>
            <a:lvl2pPr marL="914400" marR="0" lvl="1"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2pPr>
            <a:lvl3pPr marL="1371600" marR="0" lvl="2"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3pPr>
            <a:lvl4pPr marL="1828800" marR="0" lvl="3"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4pPr>
            <a:lvl5pPr marL="2286000" marR="0" lvl="4"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5pPr>
            <a:lvl6pPr marL="2743200" marR="0" lvl="5"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6pPr>
            <a:lvl7pPr marL="3200400" marR="0" lvl="6"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7pPr>
            <a:lvl8pPr marL="3657600" marR="0" lvl="7"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8pPr>
            <a:lvl9pPr marL="4114800" marR="0" lvl="8" indent="-342900" algn="l" rtl="0">
              <a:spcBef>
                <a:spcPts val="360"/>
              </a:spcBef>
              <a:spcAft>
                <a:spcPts val="0"/>
              </a:spcAft>
              <a:buClr>
                <a:schemeClr val="dk1"/>
              </a:buClr>
              <a:buSzPts val="18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13" name="Shape 13"/>
          <p:cNvSpPr txBox="1"/>
          <p:nvPr/>
        </p:nvSpPr>
        <p:spPr>
          <a:xfrm>
            <a:off x="228600" y="6453336"/>
            <a:ext cx="342900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i-FI" sz="1200" b="0" i="0" u="none" strike="noStrike" cap="none">
                <a:solidFill>
                  <a:schemeClr val="accent1"/>
                </a:solidFill>
                <a:latin typeface="Verdana"/>
                <a:ea typeface="Verdana"/>
                <a:cs typeface="Verdana"/>
                <a:sym typeface="Verdana"/>
              </a:rPr>
              <a:t>Forum 4</a:t>
            </a:r>
            <a:endParaRPr/>
          </a:p>
          <a:p>
            <a:pPr marL="0" marR="0" lvl="0" indent="0" algn="l" rtl="0">
              <a:spcBef>
                <a:spcPts val="0"/>
              </a:spcBef>
              <a:spcAft>
                <a:spcPts val="0"/>
              </a:spcAft>
              <a:buNone/>
            </a:pPr>
            <a:endParaRPr sz="1200" b="0" i="0" u="none" strike="noStrike" cap="none">
              <a:solidFill>
                <a:schemeClr val="accent1"/>
              </a:solidFill>
              <a:latin typeface="Verdana"/>
              <a:ea typeface="Verdana"/>
              <a:cs typeface="Verdana"/>
              <a:sym typeface="Verdan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le.fi/uutiset/3-666336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bI0cMyyw_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youtube.com/watch?v=nDBBwXWeS7w"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p:nvPr/>
        </p:nvSpPr>
        <p:spPr>
          <a:xfrm>
            <a:off x="4267200" y="1981200"/>
            <a:ext cx="2607354" cy="120032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400"/>
              <a:buFont typeface="Verdana"/>
              <a:buNone/>
            </a:pPr>
            <a:r>
              <a:rPr lang="fi-FI" sz="2400" b="0" i="0" u="none" strike="noStrike" cap="none">
                <a:solidFill>
                  <a:schemeClr val="accent1"/>
                </a:solidFill>
                <a:latin typeface="Verdana"/>
                <a:ea typeface="Verdana"/>
                <a:cs typeface="Verdana"/>
                <a:sym typeface="Verdana"/>
              </a:rPr>
              <a:t>Luku x</a:t>
            </a:r>
            <a:endParaRPr/>
          </a:p>
          <a:p>
            <a:pPr marL="0" marR="0" lvl="0" indent="0" algn="l" rtl="0">
              <a:spcBef>
                <a:spcPts val="0"/>
              </a:spcBef>
              <a:spcAft>
                <a:spcPts val="0"/>
              </a:spcAft>
              <a:buClr>
                <a:schemeClr val="dk1"/>
              </a:buClr>
              <a:buSzPts val="2400"/>
              <a:buFont typeface="Verdana"/>
              <a:buNone/>
            </a:pPr>
            <a:endParaRPr sz="2400" b="0" i="0" u="none" strike="noStrike" cap="none">
              <a:solidFill>
                <a:schemeClr val="accent1"/>
              </a:solidFill>
              <a:latin typeface="Verdana"/>
              <a:ea typeface="Verdana"/>
              <a:cs typeface="Verdana"/>
              <a:sym typeface="Verdana"/>
            </a:endParaRPr>
          </a:p>
          <a:p>
            <a:pPr marL="0" marR="0" lvl="0" indent="0" algn="l" rtl="0">
              <a:spcBef>
                <a:spcPts val="0"/>
              </a:spcBef>
              <a:spcAft>
                <a:spcPts val="0"/>
              </a:spcAft>
              <a:buClr>
                <a:schemeClr val="accent1"/>
              </a:buClr>
              <a:buSzPts val="2400"/>
              <a:buFont typeface="Verdana"/>
              <a:buNone/>
            </a:pPr>
            <a:r>
              <a:rPr lang="fi-FI" sz="2400" b="1" i="0" u="none" strike="noStrike" cap="none">
                <a:solidFill>
                  <a:schemeClr val="accent1"/>
                </a:solidFill>
                <a:latin typeface="Verdana"/>
                <a:ea typeface="Verdana"/>
                <a:cs typeface="Verdana"/>
                <a:sym typeface="Verdana"/>
              </a:rPr>
              <a:t>Luvun otsikko</a:t>
            </a:r>
            <a:endParaRPr sz="2400" b="0" i="0" u="none" strike="noStrike" cap="none">
              <a:solidFill>
                <a:schemeClr val="accent1"/>
              </a:solidFill>
              <a:latin typeface="Verdana"/>
              <a:ea typeface="Verdana"/>
              <a:cs typeface="Verdana"/>
              <a:sym typeface="Verdana"/>
            </a:endParaRPr>
          </a:p>
        </p:txBody>
      </p:sp>
      <p:pic>
        <p:nvPicPr>
          <p:cNvPr id="89" name="Shape 89" descr="forum4-etukansi.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90" name="Shape 90"/>
          <p:cNvSpPr txBox="1"/>
          <p:nvPr/>
        </p:nvSpPr>
        <p:spPr>
          <a:xfrm>
            <a:off x="4419600" y="2133600"/>
            <a:ext cx="4069500" cy="1200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400"/>
              <a:buFont typeface="Verdana"/>
              <a:buNone/>
            </a:pPr>
            <a:r>
              <a:rPr lang="fi-FI" sz="2400" b="0" i="0" u="none" strike="noStrike" cap="none" dirty="0">
                <a:solidFill>
                  <a:schemeClr val="accent1"/>
                </a:solidFill>
                <a:latin typeface="Verdana"/>
                <a:ea typeface="Verdana"/>
                <a:cs typeface="Verdana"/>
                <a:sym typeface="Verdana"/>
              </a:rPr>
              <a:t>Luku </a:t>
            </a:r>
            <a:r>
              <a:rPr lang="fi-FI" sz="2400" dirty="0">
                <a:solidFill>
                  <a:schemeClr val="accent1"/>
                </a:solidFill>
                <a:latin typeface="Verdana"/>
                <a:ea typeface="Verdana"/>
                <a:cs typeface="Verdana"/>
                <a:sym typeface="Verdana"/>
              </a:rPr>
              <a:t>6</a:t>
            </a:r>
            <a:endParaRPr dirty="0"/>
          </a:p>
          <a:p>
            <a:pPr marL="0" marR="0" lvl="0" indent="0" algn="l" rtl="0">
              <a:spcBef>
                <a:spcPts val="0"/>
              </a:spcBef>
              <a:spcAft>
                <a:spcPts val="0"/>
              </a:spcAft>
              <a:buClr>
                <a:schemeClr val="dk1"/>
              </a:buClr>
              <a:buSzPts val="2400"/>
              <a:buFont typeface="Verdana"/>
              <a:buNone/>
            </a:pPr>
            <a:endParaRPr sz="2400" b="0" i="0" u="none" strike="noStrike" cap="none" dirty="0">
              <a:solidFill>
                <a:schemeClr val="accent1"/>
              </a:solidFill>
              <a:latin typeface="Verdana"/>
              <a:ea typeface="Verdana"/>
              <a:cs typeface="Verdana"/>
              <a:sym typeface="Verdana"/>
            </a:endParaRPr>
          </a:p>
          <a:p>
            <a:pPr marL="0" marR="0" lvl="0" indent="0" algn="l" rtl="0">
              <a:spcBef>
                <a:spcPts val="0"/>
              </a:spcBef>
              <a:spcAft>
                <a:spcPts val="0"/>
              </a:spcAft>
              <a:buClr>
                <a:schemeClr val="accent1"/>
              </a:buClr>
              <a:buSzPts val="2400"/>
              <a:buFont typeface="Verdana"/>
              <a:buNone/>
            </a:pPr>
            <a:r>
              <a:rPr lang="fi-FI" sz="2400" b="1" dirty="0">
                <a:solidFill>
                  <a:schemeClr val="accent1"/>
                </a:solidFill>
                <a:latin typeface="Verdana"/>
                <a:ea typeface="Verdana"/>
                <a:cs typeface="Verdana"/>
                <a:sym typeface="Verdana"/>
              </a:rPr>
              <a:t>Omistusoikeus, tekijänoikeus ja vahingonkorvaus</a:t>
            </a:r>
            <a:endParaRPr sz="2400" b="1" dirty="0">
              <a:solidFill>
                <a:schemeClr val="accent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85800" y="304800"/>
            <a:ext cx="7772400" cy="9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fi-FI" dirty="0"/>
              <a:t>Tekijänoikeusriitoja</a:t>
            </a:r>
            <a:endParaRPr dirty="0"/>
          </a:p>
        </p:txBody>
      </p:sp>
      <p:sp>
        <p:nvSpPr>
          <p:cNvPr id="96" name="Shape 96"/>
          <p:cNvSpPr txBox="1">
            <a:spLocks noGrp="1"/>
          </p:cNvSpPr>
          <p:nvPr>
            <p:ph type="body" idx="1"/>
          </p:nvPr>
        </p:nvSpPr>
        <p:spPr>
          <a:xfrm>
            <a:off x="685800" y="1600200"/>
            <a:ext cx="7772400" cy="4495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000"/>
              <a:buFont typeface="Verdana"/>
              <a:buNone/>
            </a:pPr>
            <a:r>
              <a:rPr lang="fi-FI" b="1" dirty="0"/>
              <a:t>Tehtävä</a:t>
            </a:r>
          </a:p>
          <a:p>
            <a:pPr marL="0" marR="0" lvl="0" indent="0" algn="l" rtl="0">
              <a:spcBef>
                <a:spcPts val="0"/>
              </a:spcBef>
              <a:spcAft>
                <a:spcPts val="0"/>
              </a:spcAft>
              <a:buClr>
                <a:schemeClr val="dk1"/>
              </a:buClr>
              <a:buSzPts val="2000"/>
              <a:buFont typeface="Verdana"/>
              <a:buNone/>
            </a:pPr>
            <a:r>
              <a:rPr lang="fi-FI" dirty="0"/>
              <a:t>Selvitä alla olevien tekijänoikeusriitojen synty. </a:t>
            </a:r>
            <a:endParaRPr sz="2000" b="0" i="0" u="none" strike="noStrike" cap="none" dirty="0">
              <a:solidFill>
                <a:schemeClr val="dk1"/>
              </a:solidFill>
              <a:latin typeface="Verdana"/>
              <a:ea typeface="Verdana"/>
              <a:cs typeface="Verdana"/>
              <a:sym typeface="Verdana"/>
            </a:endParaRPr>
          </a:p>
          <a:p>
            <a:pPr marL="342900" marR="0" lvl="0" indent="-342900" algn="l" rtl="0">
              <a:spcBef>
                <a:spcPts val="600"/>
              </a:spcBef>
              <a:spcAft>
                <a:spcPts val="0"/>
              </a:spcAft>
              <a:buClr>
                <a:schemeClr val="dk1"/>
              </a:buClr>
              <a:buSzPct val="120000"/>
              <a:buFont typeface="Arial" panose="020B0604020202020204" pitchFamily="34" charset="0"/>
              <a:buChar char="•"/>
            </a:pPr>
            <a:r>
              <a:rPr lang="fi-FI" sz="2000" b="0" i="0" u="none" strike="noStrike" cap="none" dirty="0">
                <a:solidFill>
                  <a:schemeClr val="dk1"/>
                </a:solidFill>
                <a:latin typeface="Verdana"/>
                <a:ea typeface="Verdana"/>
                <a:cs typeface="Verdana"/>
                <a:sym typeface="Verdana"/>
              </a:rPr>
              <a:t>Mi</a:t>
            </a:r>
            <a:r>
              <a:rPr lang="fi-FI" dirty="0"/>
              <a:t>ksi Marimekon kuviot piti maalata pois Finnairin lentokoneista?</a:t>
            </a:r>
            <a:endParaRPr dirty="0"/>
          </a:p>
          <a:p>
            <a:pPr marL="342900" lvl="0" indent="-342900">
              <a:spcBef>
                <a:spcPts val="600"/>
              </a:spcBef>
              <a:buSzPct val="120000"/>
              <a:buFont typeface="Arial" panose="020B0604020202020204" pitchFamily="34" charset="0"/>
              <a:buChar char="•"/>
            </a:pPr>
            <a:r>
              <a:rPr lang="fi-FI" dirty="0"/>
              <a:t>Miksi kauhuelokuvan </a:t>
            </a:r>
            <a:r>
              <a:rPr lang="fi-FI" i="1" dirty="0">
                <a:solidFill>
                  <a:srgbClr val="222222"/>
                </a:solidFill>
                <a:highlight>
                  <a:srgbClr val="FFFFFF"/>
                </a:highlight>
              </a:rPr>
              <a:t>Elävien kuolleiden yö </a:t>
            </a:r>
            <a:r>
              <a:rPr lang="fi-FI" dirty="0">
                <a:solidFill>
                  <a:srgbClr val="222222"/>
                </a:solidFill>
                <a:highlight>
                  <a:srgbClr val="FFFFFF"/>
                </a:highlight>
              </a:rPr>
              <a:t>(</a:t>
            </a:r>
            <a:r>
              <a:rPr lang="fi-FI" i="1" dirty="0" err="1">
                <a:highlight>
                  <a:srgbClr val="FFFFFF"/>
                </a:highlight>
              </a:rPr>
              <a:t>N</a:t>
            </a:r>
            <a:r>
              <a:rPr lang="fi-FI" i="1" dirty="0" err="1">
                <a:solidFill>
                  <a:srgbClr val="222222"/>
                </a:solidFill>
                <a:highlight>
                  <a:srgbClr val="FFFFFF"/>
                </a:highlight>
              </a:rPr>
              <a:t>ight</a:t>
            </a:r>
            <a:r>
              <a:rPr lang="fi-FI" i="1" dirty="0">
                <a:solidFill>
                  <a:srgbClr val="222222"/>
                </a:solidFill>
                <a:highlight>
                  <a:srgbClr val="FFFFFF"/>
                </a:highlight>
              </a:rPr>
              <a:t> of </a:t>
            </a:r>
            <a:r>
              <a:rPr lang="fi-FI" i="1" dirty="0" err="1">
                <a:solidFill>
                  <a:srgbClr val="222222"/>
                </a:solidFill>
                <a:highlight>
                  <a:srgbClr val="FFFFFF"/>
                </a:highlight>
              </a:rPr>
              <a:t>the</a:t>
            </a:r>
            <a:r>
              <a:rPr lang="fi-FI" i="1" dirty="0">
                <a:solidFill>
                  <a:srgbClr val="222222"/>
                </a:solidFill>
                <a:highlight>
                  <a:srgbClr val="FFFFFF"/>
                </a:highlight>
              </a:rPr>
              <a:t> </a:t>
            </a:r>
            <a:r>
              <a:rPr lang="fi-FI" i="1" dirty="0" err="1">
                <a:solidFill>
                  <a:srgbClr val="222222"/>
                </a:solidFill>
                <a:highlight>
                  <a:srgbClr val="FFFFFF"/>
                </a:highlight>
              </a:rPr>
              <a:t>Living</a:t>
            </a:r>
            <a:r>
              <a:rPr lang="fi-FI" i="1" dirty="0">
                <a:solidFill>
                  <a:srgbClr val="222222"/>
                </a:solidFill>
                <a:highlight>
                  <a:srgbClr val="FFFFFF"/>
                </a:highlight>
              </a:rPr>
              <a:t> </a:t>
            </a:r>
            <a:r>
              <a:rPr lang="fi-FI" i="1" dirty="0" err="1">
                <a:solidFill>
                  <a:srgbClr val="222222"/>
                </a:solidFill>
                <a:highlight>
                  <a:srgbClr val="FFFFFF"/>
                </a:highlight>
              </a:rPr>
              <a:t>Dead</a:t>
            </a:r>
            <a:r>
              <a:rPr lang="fi-FI" dirty="0">
                <a:solidFill>
                  <a:srgbClr val="222222"/>
                </a:solidFill>
                <a:highlight>
                  <a:srgbClr val="FFFFFF"/>
                </a:highlight>
              </a:rPr>
              <a:t>)</a:t>
            </a:r>
            <a:r>
              <a:rPr lang="fi-FI" i="1" dirty="0">
                <a:solidFill>
                  <a:srgbClr val="222222"/>
                </a:solidFill>
                <a:highlight>
                  <a:srgbClr val="FFFFFF"/>
                </a:highlight>
              </a:rPr>
              <a:t> </a:t>
            </a:r>
            <a:r>
              <a:rPr lang="fi-FI" dirty="0">
                <a:solidFill>
                  <a:srgbClr val="222222"/>
                </a:solidFill>
                <a:highlight>
                  <a:srgbClr val="FFFFFF"/>
                </a:highlight>
              </a:rPr>
              <a:t>ohjaaja ei ole hyötynyt elokuvastaan lainkaan, vaikka elokuva on yksi suosituimmista kauhuelokuvista?</a:t>
            </a:r>
            <a:endParaRPr dirty="0"/>
          </a:p>
          <a:p>
            <a:pPr marL="342900" marR="0" lvl="0" indent="-342900" algn="l" rtl="0">
              <a:spcBef>
                <a:spcPts val="600"/>
              </a:spcBef>
              <a:spcAft>
                <a:spcPts val="0"/>
              </a:spcAft>
              <a:buClr>
                <a:schemeClr val="dk1"/>
              </a:buClr>
              <a:buSzPct val="120000"/>
              <a:buFont typeface="Arial" panose="020B0604020202020204" pitchFamily="34" charset="0"/>
              <a:buChar char="•"/>
            </a:pPr>
            <a:r>
              <a:rPr lang="fi-FI" dirty="0"/>
              <a:t>Voiko itseään kopioida? Miksi muusikko John </a:t>
            </a:r>
            <a:r>
              <a:rPr lang="fi-FI" dirty="0" err="1"/>
              <a:t>Fogertyn</a:t>
            </a:r>
            <a:r>
              <a:rPr lang="fi-FI" dirty="0"/>
              <a:t> väitettiin kopioineen John </a:t>
            </a:r>
            <a:r>
              <a:rPr lang="fi-FI" dirty="0" err="1"/>
              <a:t>Fogertya</a:t>
            </a:r>
            <a:r>
              <a:rPr lang="fi-FI" dirty="0"/>
              <a:t>?</a:t>
            </a:r>
            <a:endParaRPr dirty="0"/>
          </a:p>
          <a:p>
            <a:pPr marL="342900" marR="0" lvl="0" indent="-342900" algn="l" rtl="0">
              <a:spcBef>
                <a:spcPts val="600"/>
              </a:spcBef>
              <a:spcAft>
                <a:spcPts val="0"/>
              </a:spcAft>
              <a:buClr>
                <a:schemeClr val="dk1"/>
              </a:buClr>
              <a:buSzPct val="120000"/>
              <a:buFont typeface="Arial" panose="020B0604020202020204" pitchFamily="34" charset="0"/>
              <a:buChar char="•"/>
            </a:pPr>
            <a:r>
              <a:rPr lang="fi-FI" dirty="0"/>
              <a:t>Saako laulua</a:t>
            </a:r>
            <a:r>
              <a:rPr lang="fi-FI" i="1" dirty="0"/>
              <a:t> Paljon onnea</a:t>
            </a:r>
            <a:r>
              <a:rPr lang="fi-FI" dirty="0"/>
              <a:t> </a:t>
            </a:r>
            <a:r>
              <a:rPr lang="fi-FI" i="1" dirty="0"/>
              <a:t>vaan</a:t>
            </a:r>
            <a:r>
              <a:rPr lang="fi-FI" dirty="0"/>
              <a:t> (</a:t>
            </a:r>
            <a:r>
              <a:rPr lang="fi-FI" i="1" dirty="0" err="1"/>
              <a:t>Happy</a:t>
            </a:r>
            <a:r>
              <a:rPr lang="fi-FI" i="1" dirty="0"/>
              <a:t> </a:t>
            </a:r>
            <a:r>
              <a:rPr lang="fi-FI" i="1" dirty="0" err="1"/>
              <a:t>Birthday</a:t>
            </a:r>
            <a:r>
              <a:rPr lang="fi-FI" i="1" dirty="0"/>
              <a:t> To </a:t>
            </a:r>
            <a:r>
              <a:rPr lang="fi-FI" i="1" dirty="0" err="1"/>
              <a:t>You</a:t>
            </a:r>
            <a:r>
              <a:rPr lang="fi-FI" dirty="0"/>
              <a:t>) laulaa vapaasti?</a:t>
            </a:r>
            <a:endParaRPr dirty="0"/>
          </a:p>
          <a:p>
            <a:pPr marL="457200" marR="0" lvl="0" indent="-330200" algn="l" rtl="0">
              <a:spcBef>
                <a:spcPts val="400"/>
              </a:spcBef>
              <a:spcAft>
                <a:spcPts val="0"/>
              </a:spcAft>
              <a:buClr>
                <a:schemeClr val="dk1"/>
              </a:buClr>
              <a:buSzPts val="2000"/>
              <a:buFont typeface="Verdana"/>
              <a:buNone/>
            </a:pPr>
            <a:endParaRPr sz="2000" b="0" i="0" u="none" strike="noStrike" cap="none" dirty="0">
              <a:solidFill>
                <a:schemeClr val="dk1"/>
              </a:solidFill>
              <a:latin typeface="Verdana"/>
              <a:ea typeface="Verdana"/>
              <a:cs typeface="Verdana"/>
              <a:sym typeface="Verdan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685800" y="172329"/>
            <a:ext cx="7772400" cy="9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fi-FI" dirty="0"/>
              <a:t>Ratkaisuja</a:t>
            </a:r>
            <a:endParaRPr dirty="0"/>
          </a:p>
        </p:txBody>
      </p:sp>
      <p:sp>
        <p:nvSpPr>
          <p:cNvPr id="102" name="Shape 102"/>
          <p:cNvSpPr txBox="1">
            <a:spLocks noGrp="1"/>
          </p:cNvSpPr>
          <p:nvPr>
            <p:ph type="body" idx="1"/>
          </p:nvPr>
        </p:nvSpPr>
        <p:spPr>
          <a:xfrm>
            <a:off x="685800" y="857544"/>
            <a:ext cx="7772400" cy="4495800"/>
          </a:xfrm>
          <a:prstGeom prst="rect">
            <a:avLst/>
          </a:prstGeom>
          <a:noFill/>
          <a:ln>
            <a:noFill/>
          </a:ln>
        </p:spPr>
        <p:txBody>
          <a:bodyPr spcFirstLastPara="1" wrap="square" lIns="91425" tIns="45700" rIns="91425" bIns="45700" anchor="t" anchorCtr="0">
            <a:noAutofit/>
          </a:bodyPr>
          <a:lstStyle/>
          <a:p>
            <a:pPr marL="0" lvl="0" indent="0" rtl="0">
              <a:lnSpc>
                <a:spcPct val="100000"/>
              </a:lnSpc>
              <a:spcBef>
                <a:spcPts val="600"/>
              </a:spcBef>
              <a:spcAft>
                <a:spcPts val="0"/>
              </a:spcAft>
              <a:buClr>
                <a:schemeClr val="dk1"/>
              </a:buClr>
              <a:buSzPts val="1100"/>
              <a:buFont typeface="Arial"/>
              <a:buNone/>
            </a:pPr>
            <a:r>
              <a:rPr lang="fi-FI" b="1" dirty="0">
                <a:solidFill>
                  <a:srgbClr val="222222"/>
                </a:solidFill>
              </a:rPr>
              <a:t>Finnair:</a:t>
            </a:r>
            <a:r>
              <a:rPr lang="fi-FI" dirty="0">
                <a:solidFill>
                  <a:srgbClr val="222222"/>
                </a:solidFill>
              </a:rPr>
              <a:t> </a:t>
            </a:r>
            <a:endParaRPr dirty="0">
              <a:solidFill>
                <a:srgbClr val="222222"/>
              </a:solidFill>
            </a:endParaRPr>
          </a:p>
          <a:p>
            <a:pPr marL="457200" lvl="0" indent="-342900" rtl="0">
              <a:lnSpc>
                <a:spcPct val="100000"/>
              </a:lnSpc>
              <a:spcBef>
                <a:spcPts val="600"/>
              </a:spcBef>
              <a:spcAft>
                <a:spcPts val="0"/>
              </a:spcAft>
              <a:buSzPts val="1800"/>
              <a:buChar char="●"/>
            </a:pPr>
            <a:r>
              <a:rPr lang="fi-FI" dirty="0">
                <a:solidFill>
                  <a:srgbClr val="222222"/>
                </a:solidFill>
              </a:rPr>
              <a:t>Vuonna 2013 huomattiin, että Marimekon </a:t>
            </a:r>
            <a:r>
              <a:rPr lang="fi-FI" dirty="0">
                <a:solidFill>
                  <a:srgbClr val="000000"/>
                </a:solidFill>
                <a:uFill>
                  <a:noFill/>
                </a:uFill>
                <a:hlinkClick r:id="rId3"/>
              </a:rPr>
              <a:t>Metsänväki</a:t>
            </a:r>
            <a:r>
              <a:rPr lang="fi-FI" dirty="0">
                <a:solidFill>
                  <a:srgbClr val="000000"/>
                </a:solidFill>
                <a:uFill>
                  <a:noFill/>
                </a:uFill>
              </a:rPr>
              <a:t>-</a:t>
            </a:r>
            <a:r>
              <a:rPr lang="fi-FI" dirty="0">
                <a:solidFill>
                  <a:srgbClr val="000000"/>
                </a:solidFill>
                <a:uFill>
                  <a:noFill/>
                </a:uFill>
                <a:hlinkClick r:id="rId3"/>
              </a:rPr>
              <a:t> </a:t>
            </a:r>
            <a:r>
              <a:rPr lang="fi-FI" dirty="0">
                <a:solidFill>
                  <a:schemeClr val="bg2"/>
                </a:solidFill>
              </a:rPr>
              <a:t>kuosi oli kopio</a:t>
            </a:r>
            <a:r>
              <a:rPr lang="fi-FI" dirty="0">
                <a:solidFill>
                  <a:srgbClr val="222222"/>
                </a:solidFill>
              </a:rPr>
              <a:t>. Luontoa kuvaava aihe oli kopioitu ukrainalaisen taiteilijan yli 40 vuotta vanhasta teoksesta. Tapauksesta nousi kohu ja Finnair päätti maalata koneen kylkeen maalatun kuosin piiloon.</a:t>
            </a:r>
            <a:endParaRPr dirty="0">
              <a:solidFill>
                <a:srgbClr val="222222"/>
              </a:solidFill>
            </a:endParaRPr>
          </a:p>
          <a:p>
            <a:pPr marL="0" lvl="0" indent="0" rtl="0">
              <a:lnSpc>
                <a:spcPct val="100000"/>
              </a:lnSpc>
              <a:spcBef>
                <a:spcPts val="600"/>
              </a:spcBef>
              <a:spcAft>
                <a:spcPts val="0"/>
              </a:spcAft>
              <a:buNone/>
            </a:pPr>
            <a:endParaRPr lang="fi-FI" dirty="0">
              <a:solidFill>
                <a:srgbClr val="222222"/>
              </a:solidFill>
            </a:endParaRPr>
          </a:p>
          <a:p>
            <a:pPr marL="0" lvl="0" indent="0" rtl="0">
              <a:lnSpc>
                <a:spcPct val="100000"/>
              </a:lnSpc>
              <a:spcBef>
                <a:spcPts val="600"/>
              </a:spcBef>
              <a:spcAft>
                <a:spcPts val="0"/>
              </a:spcAft>
              <a:buNone/>
            </a:pPr>
            <a:r>
              <a:rPr lang="fi-FI" b="1" dirty="0">
                <a:solidFill>
                  <a:srgbClr val="222222"/>
                </a:solidFill>
              </a:rPr>
              <a:t>Kauhuelokuva </a:t>
            </a:r>
            <a:r>
              <a:rPr lang="fi-FI" b="1" i="1" dirty="0">
                <a:solidFill>
                  <a:srgbClr val="222222"/>
                </a:solidFill>
              </a:rPr>
              <a:t>Elävien ja kuolleiden yö</a:t>
            </a:r>
            <a:r>
              <a:rPr lang="fi-FI" b="1" dirty="0">
                <a:solidFill>
                  <a:srgbClr val="222222"/>
                </a:solidFill>
              </a:rPr>
              <a:t>:</a:t>
            </a:r>
            <a:endParaRPr b="1" dirty="0">
              <a:solidFill>
                <a:srgbClr val="222222"/>
              </a:solidFill>
            </a:endParaRPr>
          </a:p>
          <a:p>
            <a:pPr marL="457200" lvl="0" indent="-342900" rtl="0">
              <a:lnSpc>
                <a:spcPct val="100000"/>
              </a:lnSpc>
              <a:spcBef>
                <a:spcPts val="600"/>
              </a:spcBef>
              <a:spcAft>
                <a:spcPts val="0"/>
              </a:spcAft>
              <a:buClr>
                <a:srgbClr val="222222"/>
              </a:buClr>
              <a:buSzPts val="1800"/>
              <a:buChar char="●"/>
            </a:pPr>
            <a:r>
              <a:rPr lang="fi-FI" dirty="0">
                <a:solidFill>
                  <a:srgbClr val="222222"/>
                </a:solidFill>
              </a:rPr>
              <a:t>Elokuvan levittänyt yhtiö teki erehdyksen teoksen nimen yhteydessä. Alun perin elokuvan nimi oli </a:t>
            </a:r>
            <a:r>
              <a:rPr lang="fi-FI" i="1" dirty="0">
                <a:solidFill>
                  <a:srgbClr val="222222"/>
                </a:solidFill>
              </a:rPr>
              <a:t>Lihansyöjien yö</a:t>
            </a:r>
            <a:r>
              <a:rPr lang="fi-FI" dirty="0">
                <a:solidFill>
                  <a:srgbClr val="222222"/>
                </a:solidFill>
              </a:rPr>
              <a:t>. Sitä pidettiin kuitenkin liian inhorealistisena. Juuri ennen elokuvan ensi-iltaa elokuvan nimi vaihdettiin elokuvan alku- ja loppukohtauksiin. Kiireessä elokuvasta jäi kuitenkin puuttumaan copyright-merkintä, jolloin tekijänoikeus jäi toteutumatta.</a:t>
            </a:r>
            <a:endParaRPr dirty="0">
              <a:solidFill>
                <a:srgbClr val="222222"/>
              </a:solidFill>
            </a:endParaRPr>
          </a:p>
          <a:p>
            <a:pPr marL="457200" marR="0" lvl="0" indent="-330200" algn="l" rtl="0">
              <a:spcBef>
                <a:spcPts val="600"/>
              </a:spcBef>
              <a:spcAft>
                <a:spcPts val="0"/>
              </a:spcAft>
              <a:buClr>
                <a:schemeClr val="dk1"/>
              </a:buClr>
              <a:buSzPts val="2000"/>
              <a:buFont typeface="Verdana"/>
              <a:buNone/>
            </a:pPr>
            <a:endParaRP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685800" y="228600"/>
            <a:ext cx="7772400" cy="9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fi-FI"/>
              <a:t>Ratkaisuja</a:t>
            </a:r>
            <a:endParaRPr/>
          </a:p>
        </p:txBody>
      </p:sp>
      <p:sp>
        <p:nvSpPr>
          <p:cNvPr id="108" name="Shape 108"/>
          <p:cNvSpPr txBox="1">
            <a:spLocks noGrp="1"/>
          </p:cNvSpPr>
          <p:nvPr>
            <p:ph type="body" idx="1"/>
          </p:nvPr>
        </p:nvSpPr>
        <p:spPr>
          <a:xfrm>
            <a:off x="685800" y="877827"/>
            <a:ext cx="7772400" cy="4683600"/>
          </a:xfrm>
          <a:prstGeom prst="rect">
            <a:avLst/>
          </a:prstGeom>
          <a:noFill/>
          <a:ln>
            <a:noFill/>
          </a:ln>
        </p:spPr>
        <p:txBody>
          <a:bodyPr spcFirstLastPara="1" wrap="square" lIns="91425" tIns="45700" rIns="91425" bIns="45700" anchor="t" anchorCtr="0">
            <a:noAutofit/>
          </a:bodyPr>
          <a:lstStyle/>
          <a:p>
            <a:pPr marL="457200" marR="0" lvl="0" indent="-330200" algn="l" rtl="0">
              <a:spcBef>
                <a:spcPts val="600"/>
              </a:spcBef>
              <a:spcAft>
                <a:spcPts val="0"/>
              </a:spcAft>
              <a:buClr>
                <a:schemeClr val="dk1"/>
              </a:buClr>
              <a:buSzPts val="2000"/>
              <a:buFont typeface="Verdana"/>
              <a:buNone/>
            </a:pPr>
            <a:r>
              <a:rPr lang="fi-FI" b="1" dirty="0"/>
              <a:t>John </a:t>
            </a:r>
            <a:r>
              <a:rPr lang="fi-FI" b="1" dirty="0" err="1"/>
              <a:t>Fogerty</a:t>
            </a:r>
            <a:r>
              <a:rPr lang="fi-FI" b="1" dirty="0"/>
              <a:t>:</a:t>
            </a:r>
            <a:endParaRPr b="1" dirty="0"/>
          </a:p>
          <a:p>
            <a:pPr marL="457200" marR="0" lvl="0" indent="-342900" algn="l" rtl="0">
              <a:spcBef>
                <a:spcPts val="600"/>
              </a:spcBef>
              <a:spcAft>
                <a:spcPts val="0"/>
              </a:spcAft>
              <a:buSzPts val="1800"/>
              <a:buChar char="●"/>
            </a:pPr>
            <a:r>
              <a:rPr lang="fi-FI" dirty="0"/>
              <a:t>Vuonna 1970 </a:t>
            </a:r>
            <a:r>
              <a:rPr lang="fi-FI" i="1" dirty="0"/>
              <a:t>CCR</a:t>
            </a:r>
            <a:r>
              <a:rPr lang="fi-FI" dirty="0"/>
              <a:t>-yhtye levytti laulajansa John </a:t>
            </a:r>
            <a:r>
              <a:rPr lang="fi-FI" dirty="0" err="1"/>
              <a:t>Fogertyn</a:t>
            </a:r>
            <a:r>
              <a:rPr lang="fi-FI" dirty="0"/>
              <a:t> kappaleen </a:t>
            </a:r>
            <a:r>
              <a:rPr lang="fi-FI" i="1" dirty="0" err="1"/>
              <a:t>Run</a:t>
            </a:r>
            <a:r>
              <a:rPr lang="fi-FI" i="1" dirty="0"/>
              <a:t> Through </a:t>
            </a:r>
            <a:r>
              <a:rPr lang="fi-FI" i="1" dirty="0" err="1"/>
              <a:t>The</a:t>
            </a:r>
            <a:r>
              <a:rPr lang="fi-FI" i="1" dirty="0"/>
              <a:t> </a:t>
            </a:r>
            <a:r>
              <a:rPr lang="fi-FI" i="1" dirty="0" err="1"/>
              <a:t>Jungle</a:t>
            </a:r>
            <a:r>
              <a:rPr lang="fi-FI" dirty="0"/>
              <a:t>. Myöhemmin </a:t>
            </a:r>
            <a:r>
              <a:rPr lang="fi-FI" i="1" dirty="0"/>
              <a:t>CCR</a:t>
            </a:r>
            <a:r>
              <a:rPr lang="fi-FI" dirty="0"/>
              <a:t> hajosi ja soolouralle lähtenyt </a:t>
            </a:r>
            <a:r>
              <a:rPr lang="fi-FI" dirty="0" err="1"/>
              <a:t>Fogerty</a:t>
            </a:r>
            <a:r>
              <a:rPr lang="fi-FI" dirty="0">
                <a:solidFill>
                  <a:srgbClr val="000000"/>
                </a:solidFill>
              </a:rPr>
              <a:t> sävelsi kappaleen </a:t>
            </a:r>
            <a:r>
              <a:rPr lang="fi-FI" i="1" dirty="0" err="1">
                <a:solidFill>
                  <a:srgbClr val="000000"/>
                </a:solidFill>
              </a:rPr>
              <a:t>The</a:t>
            </a:r>
            <a:r>
              <a:rPr lang="fi-FI" i="1" dirty="0">
                <a:solidFill>
                  <a:srgbClr val="000000"/>
                </a:solidFill>
              </a:rPr>
              <a:t> Old Man Down </a:t>
            </a:r>
            <a:r>
              <a:rPr lang="fi-FI" i="1" dirty="0" err="1">
                <a:solidFill>
                  <a:srgbClr val="000000"/>
                </a:solidFill>
              </a:rPr>
              <a:t>the</a:t>
            </a:r>
            <a:r>
              <a:rPr lang="fi-FI" i="1" dirty="0">
                <a:solidFill>
                  <a:srgbClr val="000000"/>
                </a:solidFill>
              </a:rPr>
              <a:t> Road</a:t>
            </a:r>
            <a:r>
              <a:rPr lang="fi-FI" dirty="0">
                <a:solidFill>
                  <a:srgbClr val="000000"/>
                </a:solidFill>
              </a:rPr>
              <a:t>, joka kuulosti edellä mainitulta </a:t>
            </a:r>
            <a:r>
              <a:rPr lang="fi-FI" i="1" dirty="0" err="1">
                <a:solidFill>
                  <a:srgbClr val="000000"/>
                </a:solidFill>
              </a:rPr>
              <a:t>CCR</a:t>
            </a:r>
            <a:r>
              <a:rPr lang="fi-FI" dirty="0" err="1">
                <a:solidFill>
                  <a:srgbClr val="000000"/>
                </a:solidFill>
              </a:rPr>
              <a:t>:n</a:t>
            </a:r>
            <a:r>
              <a:rPr lang="fi-FI" dirty="0">
                <a:solidFill>
                  <a:srgbClr val="000000"/>
                </a:solidFill>
              </a:rPr>
              <a:t> kappaleelta. </a:t>
            </a:r>
            <a:r>
              <a:rPr lang="fi-FI" i="1" dirty="0">
                <a:solidFill>
                  <a:srgbClr val="000000"/>
                </a:solidFill>
              </a:rPr>
              <a:t>CCR</a:t>
            </a:r>
            <a:r>
              <a:rPr lang="fi-FI" dirty="0">
                <a:solidFill>
                  <a:srgbClr val="000000"/>
                </a:solidFill>
              </a:rPr>
              <a:t>-yhtyeen sävellykset omistaneen levy-yhtiön mielestä sillä oli oikeudet kappaleeseen ja se haastoi </a:t>
            </a:r>
            <a:r>
              <a:rPr lang="fi-FI" dirty="0" err="1">
                <a:solidFill>
                  <a:srgbClr val="000000"/>
                </a:solidFill>
              </a:rPr>
              <a:t>Fogertyn</a:t>
            </a:r>
            <a:r>
              <a:rPr lang="fi-FI" dirty="0">
                <a:solidFill>
                  <a:srgbClr val="000000"/>
                </a:solidFill>
              </a:rPr>
              <a:t> oikeuteen, koska Joh</a:t>
            </a:r>
            <a:r>
              <a:rPr lang="fi-FI" dirty="0"/>
              <a:t>n </a:t>
            </a:r>
            <a:r>
              <a:rPr lang="fi-FI" dirty="0" err="1"/>
              <a:t>Fogerty</a:t>
            </a:r>
            <a:r>
              <a:rPr lang="fi-FI" dirty="0"/>
              <a:t> oli lainannut John </a:t>
            </a:r>
            <a:r>
              <a:rPr lang="fi-FI" dirty="0" err="1"/>
              <a:t>Fogertyn</a:t>
            </a:r>
            <a:r>
              <a:rPr lang="fi-FI" dirty="0"/>
              <a:t> säveltämää </a:t>
            </a:r>
            <a:r>
              <a:rPr lang="fi-FI" dirty="0" err="1"/>
              <a:t>kapaletta</a:t>
            </a:r>
            <a:r>
              <a:rPr lang="fi-FI" dirty="0"/>
              <a:t>, jonka oikeudet levy-yhtiö kuitenkin omisti. Oikeuden mielestä </a:t>
            </a:r>
            <a:r>
              <a:rPr lang="fi-FI" dirty="0" err="1"/>
              <a:t>Fogerty</a:t>
            </a:r>
            <a:r>
              <a:rPr lang="fi-FI" dirty="0"/>
              <a:t> ei ollut plagioinut itseään. </a:t>
            </a:r>
            <a:endParaRPr dirty="0"/>
          </a:p>
          <a:p>
            <a:pPr marL="457200" marR="0" lvl="0" indent="-342900" algn="l" rtl="0">
              <a:spcBef>
                <a:spcPts val="600"/>
              </a:spcBef>
              <a:spcAft>
                <a:spcPts val="0"/>
              </a:spcAft>
              <a:buSzPts val="1800"/>
              <a:buChar char="●"/>
            </a:pPr>
            <a:r>
              <a:rPr lang="fi-FI" dirty="0"/>
              <a:t>Kuuntele kappaleet ja päätä, onko </a:t>
            </a:r>
            <a:r>
              <a:rPr lang="fi-FI" i="1" dirty="0" err="1"/>
              <a:t>The</a:t>
            </a:r>
            <a:r>
              <a:rPr lang="fi-FI" i="1" dirty="0"/>
              <a:t> Old Man On </a:t>
            </a:r>
            <a:r>
              <a:rPr lang="fi-FI" i="1" dirty="0" err="1"/>
              <a:t>the</a:t>
            </a:r>
            <a:r>
              <a:rPr lang="fi-FI" i="1" dirty="0"/>
              <a:t> Road</a:t>
            </a:r>
            <a:r>
              <a:rPr lang="fi-FI" dirty="0"/>
              <a:t> </a:t>
            </a:r>
            <a:r>
              <a:rPr lang="fi-FI" dirty="0">
                <a:solidFill>
                  <a:srgbClr val="000000"/>
                </a:solidFill>
              </a:rPr>
              <a:t>plagiaatti.</a:t>
            </a:r>
            <a:endParaRPr dirty="0">
              <a:solidFill>
                <a:srgbClr val="000000"/>
              </a:solidFill>
            </a:endParaRPr>
          </a:p>
          <a:p>
            <a:pPr marL="0" marR="0" lvl="0" indent="457200" algn="l" rtl="0">
              <a:spcBef>
                <a:spcPts val="600"/>
              </a:spcBef>
              <a:spcAft>
                <a:spcPts val="0"/>
              </a:spcAft>
              <a:buNone/>
            </a:pPr>
            <a:r>
              <a:rPr lang="fi-FI" u="sng" dirty="0">
                <a:solidFill>
                  <a:schemeClr val="hlink"/>
                </a:solidFill>
                <a:hlinkClick r:id="rId3"/>
              </a:rPr>
              <a:t>https://www.youtube.com/watch?v=EbI0cMyyw_M</a:t>
            </a:r>
            <a:endParaRPr dirty="0"/>
          </a:p>
          <a:p>
            <a:pPr marL="0" marR="0" lvl="0" indent="457200" algn="l" rtl="0">
              <a:spcBef>
                <a:spcPts val="600"/>
              </a:spcBef>
              <a:spcAft>
                <a:spcPts val="0"/>
              </a:spcAft>
              <a:buNone/>
            </a:pPr>
            <a:r>
              <a:rPr lang="fi-FI" u="sng" dirty="0">
                <a:solidFill>
                  <a:schemeClr val="hlink"/>
                </a:solidFill>
                <a:hlinkClick r:id="rId4"/>
              </a:rPr>
              <a:t>https://www.youtube.com/watch?v=nDBBwXWeS7w</a:t>
            </a:r>
            <a:endParaRPr dirty="0"/>
          </a:p>
          <a:p>
            <a:pPr marL="0" marR="0" lvl="0" indent="0" algn="l" rtl="0">
              <a:spcBef>
                <a:spcPts val="600"/>
              </a:spcBef>
              <a:spcAft>
                <a:spcPts val="0"/>
              </a:spcAft>
              <a:buNone/>
            </a:pPr>
            <a:endParaRPr sz="2400" dirty="0"/>
          </a:p>
          <a:p>
            <a:pPr marL="0" marR="0" lvl="0" indent="0" algn="l" rtl="0">
              <a:spcBef>
                <a:spcPts val="600"/>
              </a:spcBef>
              <a:spcAft>
                <a:spcPts val="0"/>
              </a:spcAft>
              <a:buNone/>
            </a:pPr>
            <a:endParaRPr sz="2400" dirty="0"/>
          </a:p>
          <a:p>
            <a:pPr marL="457200" marR="0" lvl="0" indent="-330200" algn="l" rtl="0">
              <a:spcBef>
                <a:spcPts val="600"/>
              </a:spcBef>
              <a:spcAft>
                <a:spcPts val="0"/>
              </a:spcAft>
              <a:buClr>
                <a:schemeClr val="dk1"/>
              </a:buClr>
              <a:buSzPts val="2000"/>
              <a:buFont typeface="Verdana"/>
              <a:buNone/>
            </a:pPr>
            <a:endParaRP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685800" y="228600"/>
            <a:ext cx="7772400" cy="914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fi-FI"/>
              <a:t>Ratkaisuja</a:t>
            </a:r>
            <a:endParaRPr/>
          </a:p>
        </p:txBody>
      </p:sp>
      <p:sp>
        <p:nvSpPr>
          <p:cNvPr id="114" name="Shape 114"/>
          <p:cNvSpPr txBox="1">
            <a:spLocks noGrp="1"/>
          </p:cNvSpPr>
          <p:nvPr>
            <p:ph type="body" idx="1"/>
          </p:nvPr>
        </p:nvSpPr>
        <p:spPr>
          <a:xfrm>
            <a:off x="685800" y="1600200"/>
            <a:ext cx="7772400" cy="4495800"/>
          </a:xfrm>
          <a:prstGeom prst="rect">
            <a:avLst/>
          </a:prstGeom>
          <a:noFill/>
          <a:ln>
            <a:noFill/>
          </a:ln>
        </p:spPr>
        <p:txBody>
          <a:bodyPr spcFirstLastPara="1" wrap="square" lIns="91425" tIns="45700" rIns="91425" bIns="45700" anchor="t" anchorCtr="0">
            <a:noAutofit/>
          </a:bodyPr>
          <a:lstStyle/>
          <a:p>
            <a:pPr marL="457200" marR="0" lvl="0" indent="-330200" algn="l" rtl="0">
              <a:spcBef>
                <a:spcPts val="400"/>
              </a:spcBef>
              <a:spcAft>
                <a:spcPts val="0"/>
              </a:spcAft>
              <a:buClr>
                <a:schemeClr val="dk1"/>
              </a:buClr>
              <a:buSzPts val="2000"/>
              <a:buFont typeface="Verdana"/>
              <a:buNone/>
            </a:pPr>
            <a:r>
              <a:rPr lang="fi-FI" b="1" i="1" dirty="0"/>
              <a:t>Paljon onnea vaan</a:t>
            </a:r>
            <a:r>
              <a:rPr lang="fi-FI" dirty="0"/>
              <a:t>:</a:t>
            </a:r>
            <a:endParaRPr dirty="0"/>
          </a:p>
          <a:p>
            <a:pPr marL="457200" marR="0" lvl="0" indent="-342900" algn="l" rtl="0">
              <a:spcBef>
                <a:spcPts val="400"/>
              </a:spcBef>
              <a:spcAft>
                <a:spcPts val="0"/>
              </a:spcAft>
              <a:buSzPts val="1800"/>
              <a:buChar char="●"/>
            </a:pPr>
            <a:r>
              <a:rPr lang="fi-FI" dirty="0"/>
              <a:t>Amerikkalainen elokuvaohjaaja Jennifer Nelson oli tekemässä dokumenttielokuvaa kuuluisasta laulusta. Levy-yhtiö ilmoitti kuitenkin omistavansa laulun tekijänoikeudet ja ilmoitti, että se vaatii 150 000 dollaria laulun luvattomasta esittämisestä. Yhtiö oli laulun tekijänoikeuksilla tienannut noin kaksi miljoonaa dollaria vuodessa. Ohjaaja Jennifer Nelson haastoi levy-yhtiön kuitenkin oikeuteen, ja hän voitti oikeusjutun vuonna 2015. Sen jälkeen laulua on saanut esittää vapaasti ilman, että se olisi jonkun omaisuutta.</a:t>
            </a: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LEA_Forum4_ope">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349</Words>
  <Application>Microsoft Office PowerPoint</Application>
  <PresentationFormat>Näytössä katseltava diaesitys (4:3)</PresentationFormat>
  <Paragraphs>30</Paragraphs>
  <Slides>5</Slides>
  <Notes>5</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Merriweather Sans</vt:lpstr>
      <vt:lpstr>Verdana</vt:lpstr>
      <vt:lpstr>0LEA_Forum4_ope</vt:lpstr>
      <vt:lpstr>PowerPoint-esitys</vt:lpstr>
      <vt:lpstr>Tekijänoikeusriitoja</vt:lpstr>
      <vt:lpstr>Ratkaisuja</vt:lpstr>
      <vt:lpstr>Ratkaisuja</vt:lpstr>
      <vt:lpstr>Ratkaisuja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karri</dc:creator>
  <cp:lastModifiedBy>Ville Paldanius</cp:lastModifiedBy>
  <cp:revision>4</cp:revision>
  <dcterms:modified xsi:type="dcterms:W3CDTF">2018-08-16T11:18:41Z</dcterms:modified>
</cp:coreProperties>
</file>