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84" d="100"/>
          <a:sy n="84" d="100"/>
        </p:scale>
        <p:origin x="40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46FC3-55A9-4DB0-AF07-61E24F8B5800}" type="datetimeFigureOut">
              <a:rPr lang="fi-FI" smtClean="0"/>
              <a:t>21.8.2018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C54B1-CC4B-475B-AD8D-D5E449B74FF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93699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46FC3-55A9-4DB0-AF07-61E24F8B5800}" type="datetimeFigureOut">
              <a:rPr lang="fi-FI" smtClean="0"/>
              <a:t>21.8.2018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C54B1-CC4B-475B-AD8D-D5E449B74FF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5386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46FC3-55A9-4DB0-AF07-61E24F8B5800}" type="datetimeFigureOut">
              <a:rPr lang="fi-FI" smtClean="0"/>
              <a:t>21.8.2018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C54B1-CC4B-475B-AD8D-D5E449B74FF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29122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46FC3-55A9-4DB0-AF07-61E24F8B5800}" type="datetimeFigureOut">
              <a:rPr lang="fi-FI" smtClean="0"/>
              <a:t>21.8.2018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C54B1-CC4B-475B-AD8D-D5E449B74FF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05039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46FC3-55A9-4DB0-AF07-61E24F8B5800}" type="datetimeFigureOut">
              <a:rPr lang="fi-FI" smtClean="0"/>
              <a:t>21.8.2018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C54B1-CC4B-475B-AD8D-D5E449B74FF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18407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46FC3-55A9-4DB0-AF07-61E24F8B5800}" type="datetimeFigureOut">
              <a:rPr lang="fi-FI" smtClean="0"/>
              <a:t>21.8.2018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C54B1-CC4B-475B-AD8D-D5E449B74FF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84093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46FC3-55A9-4DB0-AF07-61E24F8B5800}" type="datetimeFigureOut">
              <a:rPr lang="fi-FI" smtClean="0"/>
              <a:t>21.8.2018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C54B1-CC4B-475B-AD8D-D5E449B74FF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4661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46FC3-55A9-4DB0-AF07-61E24F8B5800}" type="datetimeFigureOut">
              <a:rPr lang="fi-FI" smtClean="0"/>
              <a:t>21.8.2018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C54B1-CC4B-475B-AD8D-D5E449B74FF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32170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46FC3-55A9-4DB0-AF07-61E24F8B5800}" type="datetimeFigureOut">
              <a:rPr lang="fi-FI" smtClean="0"/>
              <a:t>21.8.2018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C54B1-CC4B-475B-AD8D-D5E449B74FF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78493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46FC3-55A9-4DB0-AF07-61E24F8B5800}" type="datetimeFigureOut">
              <a:rPr lang="fi-FI" smtClean="0"/>
              <a:t>21.8.2018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C54B1-CC4B-475B-AD8D-D5E449B74FF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2141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46FC3-55A9-4DB0-AF07-61E24F8B5800}" type="datetimeFigureOut">
              <a:rPr lang="fi-FI" smtClean="0"/>
              <a:t>21.8.2018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C54B1-CC4B-475B-AD8D-D5E449B74FF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88594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46FC3-55A9-4DB0-AF07-61E24F8B5800}" type="datetimeFigureOut">
              <a:rPr lang="fi-FI" smtClean="0"/>
              <a:t>21.8.2018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1C54B1-CC4B-475B-AD8D-D5E449B74FF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24623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istraatti.fi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smtClean="0"/>
              <a:t>nimitehtävä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03841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fi-FI" altLang="fi-FI" dirty="0">
                <a:latin typeface="Arial" panose="020B0604020202020204" pitchFamily="34" charset="0"/>
                <a:cs typeface="Arial" panose="020B0604020202020204" pitchFamily="34" charset="0"/>
              </a:rPr>
              <a:t>Selvitä seuraavat 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nimeen liittyvät </a:t>
            </a:r>
            <a:r>
              <a:rPr lang="fi-FI" altLang="fi-FI" dirty="0">
                <a:latin typeface="Arial" panose="020B0604020202020204" pitchFamily="34" charset="0"/>
                <a:cs typeface="Arial" panose="020B0604020202020204" pitchFamily="34" charset="0"/>
              </a:rPr>
              <a:t>asiat</a:t>
            </a:r>
          </a:p>
          <a:p>
            <a:pPr>
              <a:buNone/>
            </a:pPr>
            <a:r>
              <a:rPr lang="fi-FI" altLang="fi-FI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1) Miten yleinen etu- ja sukunimi sinulla on?</a:t>
            </a:r>
            <a:endParaRPr lang="fi-FI" altLang="fi-FI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fi-FI" altLang="fi-FI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2) Milloin sukunimen muuttamisessa tulee käyttää hakumenettelyä?</a:t>
            </a:r>
          </a:p>
          <a:p>
            <a:pPr>
              <a:buNone/>
            </a:pPr>
            <a:r>
              <a:rPr lang="fi-FI" altLang="fi-FI" dirty="0">
                <a:latin typeface="Arial" panose="020B0604020202020204" pitchFamily="34" charset="0"/>
                <a:cs typeface="Arial" panose="020B0604020202020204" pitchFamily="34" charset="0"/>
              </a:rPr>
              <a:t>3) Miten alaikäisen lapsen sukunimi muutetaan?</a:t>
            </a:r>
          </a:p>
          <a:p>
            <a:pPr>
              <a:buNone/>
            </a:pPr>
            <a:r>
              <a:rPr lang="fi-FI" altLang="fi-FI" dirty="0">
                <a:latin typeface="Arial" panose="020B0604020202020204" pitchFamily="34" charset="0"/>
                <a:cs typeface="Arial" panose="020B0604020202020204" pitchFamily="34" charset="0"/>
              </a:rPr>
              <a:t>4) Miten saa ”tyttönimensä” takaisin?</a:t>
            </a:r>
          </a:p>
          <a:p>
            <a:pPr>
              <a:buNone/>
            </a:pPr>
            <a:r>
              <a:rPr lang="fi-FI" altLang="fi-FI" dirty="0">
                <a:latin typeface="Arial" panose="020B0604020202020204" pitchFamily="34" charset="0"/>
                <a:cs typeface="Arial" panose="020B0604020202020204" pitchFamily="34" charset="0"/>
              </a:rPr>
              <a:t>5) Kuinka paljon nimien muuttaminen maksaa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</a:t>
            </a:r>
            <a:r>
              <a:rPr lang="fi-FI" altLang="fi-FI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://www.maistraatti.fi/</a:t>
            </a:r>
            <a:endParaRPr lang="fi-FI" altLang="fi-FI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fi-FI" altLang="fi-FI" dirty="0">
                <a:latin typeface="Arial" panose="020B0604020202020204" pitchFamily="34" charset="0"/>
                <a:cs typeface="Arial" panose="020B0604020202020204" pitchFamily="34" charset="0"/>
              </a:rPr>
              <a:t>6) Etsi harvinaisia/erikoisia nimiä joita suomessa on annettu</a:t>
            </a:r>
          </a:p>
          <a:p>
            <a:pPr>
              <a:buNone/>
            </a:pPr>
            <a:r>
              <a:rPr lang="fi-FI" altLang="fi-FI" dirty="0">
                <a:latin typeface="Arial" panose="020B0604020202020204" pitchFamily="34" charset="0"/>
                <a:cs typeface="Arial" panose="020B0604020202020204" pitchFamily="34" charset="0"/>
              </a:rPr>
              <a:t>7) Miten ja millä perusteella etunimen/sukunimen voi vaihtaa?</a:t>
            </a:r>
          </a:p>
          <a:p>
            <a:pPr>
              <a:buNone/>
            </a:pPr>
            <a:r>
              <a:rPr lang="fi-FI" altLang="fi-FI" dirty="0">
                <a:latin typeface="Arial" panose="020B0604020202020204" pitchFamily="34" charset="0"/>
                <a:cs typeface="Arial" panose="020B0604020202020204" pitchFamily="34" charset="0"/>
              </a:rPr>
              <a:t>8) Millaista nimeä itselleen ei voi ottaa, miksi?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93272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84</Words>
  <Application>Microsoft Office PowerPoint</Application>
  <PresentationFormat>Laajakuva</PresentationFormat>
  <Paragraphs>10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Office-teema</vt:lpstr>
      <vt:lpstr>nimitehtävä</vt:lpstr>
      <vt:lpstr>PowerPoint-esitys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nimitehtävä</dc:title>
  <dc:creator>Ville Paldanius</dc:creator>
  <cp:lastModifiedBy>Ville Paldanius</cp:lastModifiedBy>
  <cp:revision>1</cp:revision>
  <dcterms:created xsi:type="dcterms:W3CDTF">2018-08-21T12:22:33Z</dcterms:created>
  <dcterms:modified xsi:type="dcterms:W3CDTF">2018-08-21T12:24:56Z</dcterms:modified>
</cp:coreProperties>
</file>