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embeddedFontLst>
    <p:embeddedFont>
      <p:font typeface="Merriweather Sans" panose="020B0604020202020204" charset="0"/>
      <p:regular r:id="rId6"/>
      <p:bold r:id="rId7"/>
      <p:italic r:id="rId8"/>
      <p:boldItalic r:id="rId9"/>
    </p:embeddedFont>
    <p:embeddedFont>
      <p:font typeface="Verdana" panose="020B06040305040402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3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215835951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317695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9968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6905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24100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552950" y="2190750"/>
            <a:ext cx="5867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90550" y="323850"/>
            <a:ext cx="5867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3810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810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sisältö" type="objTx">
  <p:cSld name="OBJECT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kuva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 descr="ppt-ope_psd-pohja-3.jp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/>
          <p:nvPr/>
        </p:nvSpPr>
        <p:spPr>
          <a:xfrm>
            <a:off x="228600" y="6453336"/>
            <a:ext cx="34290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Forum 4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c-cpi.in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4267200" y="1981200"/>
            <a:ext cx="2607354" cy="1200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r>
              <a:rPr lang="fi-FI" sz="24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Luku x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</a:pPr>
            <a:endParaRPr sz="24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r>
              <a:rPr lang="fi-FI" sz="2400" b="1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Luvun otsikko</a:t>
            </a:r>
            <a:endParaRPr sz="24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89" name="Shape 89" descr="forum4-etukansi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4419600" y="2133600"/>
            <a:ext cx="31575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r>
              <a:rPr lang="fi-FI" sz="2400" b="0" i="0" u="none" strike="noStrike" cap="none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Luku </a:t>
            </a:r>
            <a:r>
              <a:rPr lang="fi-FI" sz="2400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</a:pPr>
            <a:endParaRPr sz="24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r>
              <a:rPr lang="fi-FI" sz="2400" b="1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Kansainvälinen oikeus</a:t>
            </a:r>
            <a:endParaRPr sz="2400" b="1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Opettajalle</a:t>
            </a:r>
            <a:endParaRPr dirty="0"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i-FI" b="1" dirty="0"/>
              <a:t>Esimerkkitapauksia</a:t>
            </a:r>
          </a:p>
          <a:p>
            <a:pPr>
              <a:spcBef>
                <a:spcPts val="600"/>
              </a:spcBef>
            </a:pPr>
            <a:r>
              <a:rPr lang="fi-FI" dirty="0"/>
              <a:t>Kanta-Hämeen ja Pirkanmaan käräjäoikeudet tuomitsivat vuonna 2014 kaksi irakilaista miestä ehdolliseen vankeusrangaistukseen. Tapaukset liittyivät Isis-terroristijärjestö toimintaan. Irakilaiset olivat julkaisseet sosiaalisessa mediassa itsestään kuvia, jotka häpäisivät kuolleiden ruumiita.</a:t>
            </a:r>
            <a:endParaRPr dirty="0"/>
          </a:p>
          <a:p>
            <a:pPr>
              <a:spcBef>
                <a:spcPts val="600"/>
              </a:spcBef>
            </a:pPr>
            <a:r>
              <a:rPr lang="fi-FI" dirty="0"/>
              <a:t>Itä-Uudenmaan käräjäoikeus tuomitsi vuonna 2010 ruandalaisen papin elinkautiseen vankeuteen. Papin katsottiin syyllistyneen joukkotuhontaan Ruandan sisällissodassa vuonna 1994. Hovioikeus ei muuttanut käräjäoikeuden päätöstä.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685800" y="3958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dk1"/>
                </a:solidFill>
              </a:rPr>
              <a:t>Sotarikoksista tuomitut </a:t>
            </a:r>
            <a:endParaRPr dirty="0"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1636700"/>
            <a:ext cx="7772400" cy="48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b="1" dirty="0"/>
              <a:t>Tehtävät</a:t>
            </a:r>
            <a:endParaRPr b="1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fi-FI" dirty="0"/>
              <a:t> Tutustu Haagin kansainvälisen rikostuomioistuimen sivuihin: </a:t>
            </a:r>
            <a:r>
              <a:rPr lang="fi-FI" u="sng" dirty="0">
                <a:solidFill>
                  <a:schemeClr val="hlink"/>
                </a:solidFill>
                <a:hlinkClick r:id="rId3"/>
              </a:rPr>
              <a:t>https://www.icc-cpi.int/#</a:t>
            </a: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fi-FI" dirty="0"/>
              <a:t> Etsi 2–3 uutista, jotka käsittelevät sotarikoksista tuomitsemista. Tiivistä muutamalla virkkeellä, miten uutisissa tulee esiin kansainvälinen oikeus.</a:t>
            </a:r>
            <a:endParaRPr dirty="0"/>
          </a:p>
          <a:p>
            <a:pPr marL="4572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LEA_Forum4_ope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102</Words>
  <Application>Microsoft Office PowerPoint</Application>
  <PresentationFormat>Näytössä katseltava diaesitys (4:3)</PresentationFormat>
  <Paragraphs>15</Paragraphs>
  <Slides>3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Merriweather Sans</vt:lpstr>
      <vt:lpstr>Verdana</vt:lpstr>
      <vt:lpstr>Arial</vt:lpstr>
      <vt:lpstr>0LEA_Forum4_ope</vt:lpstr>
      <vt:lpstr>PowerPoint-esitys</vt:lpstr>
      <vt:lpstr>Opettajalle</vt:lpstr>
      <vt:lpstr>Sotarikoksista tuomitut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karri</dc:creator>
  <cp:lastModifiedBy>Ville Paldanius</cp:lastModifiedBy>
  <cp:revision>5</cp:revision>
  <dcterms:modified xsi:type="dcterms:W3CDTF">2018-08-13T07:50:22Z</dcterms:modified>
</cp:coreProperties>
</file>