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0048E-B8BB-49F9-B981-1B4D645DEBB9}" type="datetimeFigureOut">
              <a:rPr lang="fi-FI" smtClean="0"/>
              <a:t>13.8.2018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555F8-6930-4437-BBCC-4474B164BBA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3356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80278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2770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Tyhjä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 kern="0">
                <a:solidFill>
                  <a:srgbClr val="000000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3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Otsikko ja pystysuora teksti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3848100" y="-1333500"/>
            <a:ext cx="44958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 kern="0">
                <a:solidFill>
                  <a:srgbClr val="000000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32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Pystysuora otsikko ja teksti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7048500" y="1866900"/>
            <a:ext cx="58674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1765300" y="-622300"/>
            <a:ext cx="5867400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 kern="0">
                <a:solidFill>
                  <a:srgbClr val="000000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54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tsikko ja sisältö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103632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 kern="0">
                <a:solidFill>
                  <a:srgbClr val="000000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37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Otsikkodia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 kern="0">
                <a:solidFill>
                  <a:srgbClr val="000000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034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Osan ylätunnist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 kern="0">
                <a:solidFill>
                  <a:srgbClr val="000000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62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Kaksi sisältökohdetta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508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197600" y="1600200"/>
            <a:ext cx="508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 kern="0">
                <a:solidFill>
                  <a:srgbClr val="000000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1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Vertailu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 kern="0">
                <a:solidFill>
                  <a:srgbClr val="000000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44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Vain otsikko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 kern="0">
                <a:solidFill>
                  <a:srgbClr val="000000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75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sisältö" type="objTx">
  <p:cSld name="Otsikollinen sisältö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 kern="0">
                <a:solidFill>
                  <a:srgbClr val="000000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48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kuva" type="picTx">
  <p:cSld name="Otsikollinen kuva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endParaRPr kern="0">
              <a:solidFill>
                <a:srgbClr val="000000"/>
              </a:solidFill>
            </a:endParaRPr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fi-FI" kern="0">
                <a:solidFill>
                  <a:srgbClr val="000000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29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ppt-ope_psd-pohja-3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914400" y="228600"/>
            <a:ext cx="103632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914400" y="1600200"/>
            <a:ext cx="103632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304800" y="6453337"/>
            <a:ext cx="4572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fi-FI" sz="1200" kern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Forum 4</a:t>
            </a: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1200" kern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0040408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2209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fi-FI" dirty="0">
                <a:solidFill>
                  <a:schemeClr val="dk1"/>
                </a:solidFill>
              </a:rPr>
              <a:t>Käsitekartta kansainvälisestä oikeudesta</a:t>
            </a:r>
            <a:endParaRPr dirty="0"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2209800" y="1583025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i-FI" b="1" dirty="0"/>
              <a:t>Tehtävä</a:t>
            </a:r>
          </a:p>
          <a:p>
            <a:pPr marL="0" indent="0">
              <a:spcBef>
                <a:spcPts val="0"/>
              </a:spcBef>
              <a:buNone/>
            </a:pPr>
            <a:r>
              <a:rPr lang="fi-FI" dirty="0"/>
              <a:t>Tee käsitekartta kansainvälisestä oikeudesta. </a:t>
            </a:r>
            <a:r>
              <a:rPr lang="fi-FI" smtClean="0"/>
              <a:t>Sijoita </a:t>
            </a:r>
            <a:r>
              <a:rPr lang="fi-FI" dirty="0"/>
              <a:t>seuraavalla dialla olevat pallerot mielestäsi järkevään järjestykseen.</a:t>
            </a:r>
            <a:endParaRPr dirty="0"/>
          </a:p>
          <a:p>
            <a:pPr marL="0" indent="0">
              <a:spcBef>
                <a:spcPts val="0"/>
              </a:spcBef>
              <a:buNone/>
            </a:pPr>
            <a:endParaRPr dirty="0"/>
          </a:p>
          <a:p>
            <a:pPr marL="0" indent="0">
              <a:spcBef>
                <a:spcPts val="0"/>
              </a:spcBef>
              <a:buSzPts val="1100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SzPts val="1100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SzPts val="1100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SzPts val="1100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SzPts val="1100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SzPts val="1100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SzPts val="1100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SzPts val="1100"/>
              <a:buNone/>
            </a:pP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00252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1925375" y="1295950"/>
            <a:ext cx="2201148" cy="1306200"/>
          </a:xfrm>
          <a:prstGeom prst="horizontalScroll">
            <a:avLst>
              <a:gd name="adj" fmla="val 12500"/>
            </a:avLst>
          </a:prstGeom>
          <a:solidFill>
            <a:srgbClr val="6FA8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i-FI" sz="13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KANSAINVÄLINEN </a:t>
            </a:r>
            <a:endParaRPr sz="13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i-FI" sz="13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OIKEUS</a:t>
            </a:r>
            <a:endParaRPr sz="1300" b="1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1925375" y="271300"/>
            <a:ext cx="2009700" cy="1105200"/>
          </a:xfrm>
          <a:prstGeom prst="horizontalScroll">
            <a:avLst>
              <a:gd name="adj" fmla="val 12500"/>
            </a:avLst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i-FI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KANSAINVÄLISEN OIKEUDEN MUOTOJA</a:t>
            </a:r>
            <a:endPara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4" name="Shape 104"/>
          <p:cNvSpPr/>
          <p:nvPr/>
        </p:nvSpPr>
        <p:spPr>
          <a:xfrm>
            <a:off x="2096549" y="2603388"/>
            <a:ext cx="1858800" cy="879000"/>
          </a:xfrm>
          <a:prstGeom prst="horizontalScroll">
            <a:avLst>
              <a:gd name="adj" fmla="val 12500"/>
            </a:avLst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i-FI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IHMISOIKEUDET</a:t>
            </a:r>
            <a:endPara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1925375" y="3481138"/>
            <a:ext cx="2009700" cy="879000"/>
          </a:xfrm>
          <a:prstGeom prst="horizontalScroll">
            <a:avLst>
              <a:gd name="adj" fmla="val 12500"/>
            </a:avLst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i-FI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TUOMIOISTUIMET</a:t>
            </a:r>
            <a:endParaRPr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4633450" y="2118700"/>
            <a:ext cx="1632900" cy="684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EUROOPAN IHMISOIKEUS-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TUOMIOISTUIN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4633450" y="3042888"/>
            <a:ext cx="1858800" cy="8790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TAISTELU IHMIS- JA LAPSIKAUPPAA VASTAAN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4633450" y="1276600"/>
            <a:ext cx="1858800" cy="5526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PERUSOIKEUDET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7419500" y="3663850"/>
            <a:ext cx="2110200" cy="684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ENNALTAEHKÄISEVÄ PELOTEVAIKUTUS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4633450" y="5135600"/>
            <a:ext cx="2311200" cy="8790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RIKOSTUOMIOISTUIN: SOTARIKOKSET, KANSANMURHA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7419500" y="384400"/>
            <a:ext cx="2462100" cy="8790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VÄLITYSTUOMIOISTUIN: VALTIOIDEN RIITOJEN RATKAISU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7419500" y="1672750"/>
            <a:ext cx="2311200" cy="5526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YMPÄRISTÖNSUOJELU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MERENKULKU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4633450" y="4252438"/>
            <a:ext cx="1431900" cy="5526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TALOUS; 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esim WTO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7419500" y="2602150"/>
            <a:ext cx="1632900" cy="6849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YK:N IHMISOIKEUS-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SOPIMUKSET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5" name="Shape 115"/>
          <p:cNvSpPr/>
          <p:nvPr/>
        </p:nvSpPr>
        <p:spPr>
          <a:xfrm>
            <a:off x="4633450" y="434500"/>
            <a:ext cx="1431900" cy="5526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fi-FI" sz="13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SITOVIA SOPIMUKSIA</a:t>
            </a:r>
            <a:endParaRPr sz="13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47219"/>
      </p:ext>
    </p:extLst>
  </p:cSld>
  <p:clrMapOvr>
    <a:masterClrMapping/>
  </p:clrMapOvr>
</p:sld>
</file>

<file path=ppt/theme/theme1.xml><?xml version="1.0" encoding="utf-8"?>
<a:theme xmlns:a="http://schemas.openxmlformats.org/drawingml/2006/main" name="0LEA_Forum4_ope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57</Words>
  <Application>Microsoft Office PowerPoint</Application>
  <PresentationFormat>Laajakuva</PresentationFormat>
  <Paragraphs>30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7" baseType="lpstr">
      <vt:lpstr>Arial</vt:lpstr>
      <vt:lpstr>Calibri</vt:lpstr>
      <vt:lpstr>Merriweather Sans</vt:lpstr>
      <vt:lpstr>Verdana</vt:lpstr>
      <vt:lpstr>0LEA_Forum4_ope</vt:lpstr>
      <vt:lpstr>Käsitekartta kansainvälisestä oikeudesta</vt:lpstr>
      <vt:lpstr>PowerPoint-esitys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Käsitekartta kansainvälisestä oikeudesta</dc:title>
  <dc:creator>Ville Paldanius</dc:creator>
  <cp:lastModifiedBy>Ville Paldanius</cp:lastModifiedBy>
  <cp:revision>1</cp:revision>
  <dcterms:created xsi:type="dcterms:W3CDTF">2018-08-13T08:12:49Z</dcterms:created>
  <dcterms:modified xsi:type="dcterms:W3CDTF">2018-08-13T08:13:49Z</dcterms:modified>
</cp:coreProperties>
</file>