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84" d="100"/>
          <a:sy n="84" d="100"/>
        </p:scale>
        <p:origin x="4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0048E-B8BB-49F9-B981-1B4D645DEBB9}" type="datetimeFigureOut">
              <a:rPr lang="fi-FI" smtClean="0"/>
              <a:t>13.8.2018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555F8-6930-4437-BBCC-4474B164BB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3356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0278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2770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>
  <p:cSld name="Tyhjä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 kern="0">
                <a:solidFill>
                  <a:srgbClr val="000000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3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pystysuora teksti" type="vertTx">
  <p:cSld name="Otsikko ja pystysuora teksti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1036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3848100" y="-1333500"/>
            <a:ext cx="4495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 kern="0">
                <a:solidFill>
                  <a:srgbClr val="000000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32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ystysuora otsikko ja teksti" type="vertTitleAndTx">
  <p:cSld name="Pystysuora otsikko ja teksti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7048500" y="1866900"/>
            <a:ext cx="5867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1765300" y="-622300"/>
            <a:ext cx="5867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 kern="0">
                <a:solidFill>
                  <a:srgbClr val="000000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54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type="obj">
  <p:cSld name="Otsikko ja sisältö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1036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103632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 kern="0">
                <a:solidFill>
                  <a:srgbClr val="000000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37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type="title">
  <p:cSld name="Otsikkodia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 kern="0">
                <a:solidFill>
                  <a:srgbClr val="000000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03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san ylätunniste" type="secHead">
  <p:cSld name="Osan ylätunnist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 kern="0">
                <a:solidFill>
                  <a:srgbClr val="000000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62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Kaksi sisältökohdetta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1036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50800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6197600" y="1600200"/>
            <a:ext cx="50800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 kern="0">
                <a:solidFill>
                  <a:srgbClr val="000000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1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ailu" type="twoTxTwoObj">
  <p:cSld name="Vertailu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 kern="0">
                <a:solidFill>
                  <a:srgbClr val="000000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442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type="titleOnly">
  <p:cSld name="Vain otsikko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1036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 kern="0">
                <a:solidFill>
                  <a:srgbClr val="000000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75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ollinen sisältö" type="objTx">
  <p:cSld name="Otsikollinen sisältö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 kern="0">
                <a:solidFill>
                  <a:srgbClr val="000000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482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ollinen kuva" type="picTx">
  <p:cSld name="Otsikollinen kuva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000000"/>
              </a:solidFill>
            </a:endParaRPr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 kern="0">
                <a:solidFill>
                  <a:srgbClr val="000000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29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 descr="ppt-ope_psd-pohja-3.jp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914400" y="228600"/>
            <a:ext cx="1036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103632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/>
          <p:nvPr/>
        </p:nvSpPr>
        <p:spPr>
          <a:xfrm>
            <a:off x="304800" y="6453337"/>
            <a:ext cx="45720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fi-FI" sz="1200" kern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Forum 4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sz="1200" kern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0404086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fi-FI" dirty="0">
                <a:solidFill>
                  <a:schemeClr val="dk1"/>
                </a:solidFill>
              </a:rPr>
              <a:t>Käsitekartta kansainvälisestä oikeudesta</a:t>
            </a:r>
            <a:endParaRPr dirty="0"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2209800" y="1583025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i-FI" b="1" dirty="0"/>
              <a:t>Tehtävä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dirty="0"/>
              <a:t>Tee käsitekartta kansainvälisestä oikeudesta. </a:t>
            </a:r>
            <a:r>
              <a:rPr lang="fi-FI" smtClean="0"/>
              <a:t>Sijoita </a:t>
            </a:r>
            <a:r>
              <a:rPr lang="fi-FI" dirty="0"/>
              <a:t>seuraavalla dialla olevat pallerot mielestäsi järkevään järjestykseen.</a:t>
            </a:r>
            <a:endParaRPr dirty="0"/>
          </a:p>
          <a:p>
            <a:pPr marL="0" indent="0">
              <a:spcBef>
                <a:spcPts val="0"/>
              </a:spcBef>
              <a:buNone/>
            </a:pPr>
            <a:endParaRPr dirty="0"/>
          </a:p>
          <a:p>
            <a:pPr marL="0" indent="0">
              <a:spcBef>
                <a:spcPts val="0"/>
              </a:spcBef>
              <a:buSzPts val="1100"/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0"/>
              </a:spcBef>
              <a:buSzPts val="1100"/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0"/>
              </a:spcBef>
              <a:buSzPts val="1100"/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0"/>
              </a:spcBef>
              <a:buSzPts val="1100"/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0"/>
              </a:spcBef>
              <a:buSzPts val="1100"/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0"/>
              </a:spcBef>
              <a:buSzPts val="1100"/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0"/>
              </a:spcBef>
              <a:buSzPts val="1100"/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0"/>
              </a:spcBef>
              <a:buSzPts val="1100"/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00252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1925375" y="1295950"/>
            <a:ext cx="2201148" cy="1306200"/>
          </a:xfrm>
          <a:prstGeom prst="horizontalScroll">
            <a:avLst>
              <a:gd name="adj" fmla="val 12500"/>
            </a:avLst>
          </a:prstGeom>
          <a:solidFill>
            <a:srgbClr val="6FA8D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i-FI" sz="13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KANSAINVÄLINEN </a:t>
            </a:r>
            <a:endParaRPr sz="1300" b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i-FI" sz="13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OIKEUS</a:t>
            </a:r>
            <a:endParaRPr sz="1300" b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3" name="Shape 103"/>
          <p:cNvSpPr/>
          <p:nvPr/>
        </p:nvSpPr>
        <p:spPr>
          <a:xfrm>
            <a:off x="1925375" y="271300"/>
            <a:ext cx="2009700" cy="1105200"/>
          </a:xfrm>
          <a:prstGeom prst="horizontalScroll">
            <a:avLst>
              <a:gd name="adj" fmla="val 12500"/>
            </a:avLst>
          </a:prstGeom>
          <a:solidFill>
            <a:srgbClr val="9FC5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i-FI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KANSAINVÄLISEN OIKEUDEN MUOTOJA</a:t>
            </a:r>
            <a:endParaRPr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4" name="Shape 104"/>
          <p:cNvSpPr/>
          <p:nvPr/>
        </p:nvSpPr>
        <p:spPr>
          <a:xfrm>
            <a:off x="2096549" y="2603388"/>
            <a:ext cx="1858800" cy="879000"/>
          </a:xfrm>
          <a:prstGeom prst="horizontalScroll">
            <a:avLst>
              <a:gd name="adj" fmla="val 12500"/>
            </a:avLst>
          </a:prstGeom>
          <a:solidFill>
            <a:srgbClr val="9FC5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i-FI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IHMISOIKEUDET</a:t>
            </a:r>
            <a:endParaRPr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5" name="Shape 105"/>
          <p:cNvSpPr/>
          <p:nvPr/>
        </p:nvSpPr>
        <p:spPr>
          <a:xfrm>
            <a:off x="1925375" y="3481138"/>
            <a:ext cx="2009700" cy="879000"/>
          </a:xfrm>
          <a:prstGeom prst="horizontalScroll">
            <a:avLst>
              <a:gd name="adj" fmla="val 12500"/>
            </a:avLst>
          </a:prstGeom>
          <a:solidFill>
            <a:srgbClr val="9FC5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i-FI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TUOMIOISTUIMET</a:t>
            </a:r>
            <a:endParaRPr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4633450" y="2118700"/>
            <a:ext cx="1632900" cy="684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i-FI" sz="1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EUROOPAN IHMISOIKEUS-</a:t>
            </a:r>
            <a:endParaRPr sz="13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i-FI" sz="1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TUOMIOISTUIN</a:t>
            </a:r>
            <a:endParaRPr sz="13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7" name="Shape 107"/>
          <p:cNvSpPr/>
          <p:nvPr/>
        </p:nvSpPr>
        <p:spPr>
          <a:xfrm>
            <a:off x="4633450" y="3042888"/>
            <a:ext cx="1858800" cy="8790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i-FI" sz="1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TAISTELU IHMIS- JA LAPSIKAUPPAA VASTAAN</a:t>
            </a:r>
            <a:endParaRPr sz="13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4633450" y="1276600"/>
            <a:ext cx="1858800" cy="5526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i-FI" sz="1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PERUSOIKEUDET</a:t>
            </a:r>
            <a:endParaRPr sz="13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7419500" y="3663850"/>
            <a:ext cx="2110200" cy="684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i-FI" sz="1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ENNALTAEHKÄISEVÄ PELOTEVAIKUTUS</a:t>
            </a:r>
            <a:endParaRPr sz="13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0" name="Shape 110"/>
          <p:cNvSpPr/>
          <p:nvPr/>
        </p:nvSpPr>
        <p:spPr>
          <a:xfrm>
            <a:off x="4633450" y="5135600"/>
            <a:ext cx="2311200" cy="8790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i-FI" sz="1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RIKOSTUOMIOISTUIN: SOTARIKOKSET, KANSANMURHA</a:t>
            </a:r>
            <a:endParaRPr sz="13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1" name="Shape 111"/>
          <p:cNvSpPr/>
          <p:nvPr/>
        </p:nvSpPr>
        <p:spPr>
          <a:xfrm>
            <a:off x="7419500" y="384400"/>
            <a:ext cx="2462100" cy="8790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i-FI" sz="1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VÄLITYSTUOMIOISTUIN: VALTIOIDEN RIITOJEN RATKAISU</a:t>
            </a:r>
            <a:endParaRPr sz="13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7419500" y="1672750"/>
            <a:ext cx="2311200" cy="5526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i-FI" sz="1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YMPÄRISTÖNSUOJELU</a:t>
            </a:r>
            <a:endParaRPr sz="13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i-FI" sz="1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MERENKULKU</a:t>
            </a:r>
            <a:endParaRPr sz="13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4633450" y="4252438"/>
            <a:ext cx="1431900" cy="5526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i-FI" sz="1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TALOUS; </a:t>
            </a:r>
            <a:endParaRPr sz="13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i-FI" sz="1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esim WTO</a:t>
            </a:r>
            <a:endParaRPr sz="13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4" name="Shape 114"/>
          <p:cNvSpPr/>
          <p:nvPr/>
        </p:nvSpPr>
        <p:spPr>
          <a:xfrm>
            <a:off x="7419500" y="2602150"/>
            <a:ext cx="1632900" cy="684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i-FI" sz="1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YK:N IHMISOIKEUS-</a:t>
            </a:r>
            <a:endParaRPr sz="13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i-FI" sz="1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SOPIMUKSET</a:t>
            </a:r>
            <a:endParaRPr sz="13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5" name="Shape 115"/>
          <p:cNvSpPr/>
          <p:nvPr/>
        </p:nvSpPr>
        <p:spPr>
          <a:xfrm>
            <a:off x="4633450" y="434500"/>
            <a:ext cx="1431900" cy="5526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i-FI" sz="1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SITOVIA SOPIMUKSIA</a:t>
            </a:r>
            <a:endParaRPr sz="13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7219"/>
      </p:ext>
    </p:extLst>
  </p:cSld>
  <p:clrMapOvr>
    <a:masterClrMapping/>
  </p:clrMapOvr>
</p:sld>
</file>

<file path=ppt/theme/theme1.xml><?xml version="1.0" encoding="utf-8"?>
<a:theme xmlns:a="http://schemas.openxmlformats.org/drawingml/2006/main" name="0LEA_Forum4_ope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</Words>
  <Application>Microsoft Office PowerPoint</Application>
  <PresentationFormat>Laajakuva</PresentationFormat>
  <Paragraphs>30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Merriweather Sans</vt:lpstr>
      <vt:lpstr>Verdana</vt:lpstr>
      <vt:lpstr>0LEA_Forum4_ope</vt:lpstr>
      <vt:lpstr>Käsitekartta kansainvälisestä oikeudesta</vt:lpstr>
      <vt:lpstr>PowerPoint-esitys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Käsitekartta kansainvälisestä oikeudesta</dc:title>
  <dc:creator>Ville Paldanius</dc:creator>
  <cp:lastModifiedBy>Ville Paldanius</cp:lastModifiedBy>
  <cp:revision>1</cp:revision>
  <dcterms:created xsi:type="dcterms:W3CDTF">2018-08-13T08:12:49Z</dcterms:created>
  <dcterms:modified xsi:type="dcterms:W3CDTF">2018-08-13T08:13:49Z</dcterms:modified>
</cp:coreProperties>
</file>