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60" r:id="rId3"/>
    <p:sldId id="258" r:id="rId4"/>
    <p:sldId id="257" r:id="rId5"/>
    <p:sldId id="287" r:id="rId6"/>
    <p:sldId id="261" r:id="rId7"/>
    <p:sldId id="288" r:id="rId8"/>
    <p:sldId id="263" r:id="rId9"/>
    <p:sldId id="26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5F8"/>
    <a:srgbClr val="0070C0"/>
    <a:srgbClr val="C9C60F"/>
    <a:srgbClr val="FBBB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885AB-6C64-4503-9519-06FC584466EC}" type="datetimeFigureOut">
              <a:rPr lang="fi-FI" smtClean="0"/>
              <a:t>29.6.2021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8AD2B-DA46-40B9-A465-E0F3821C2241}" type="slidenum">
              <a:rPr lang="fi-FI" smtClean="0"/>
              <a:t>‹#›</a:t>
            </a:fld>
            <a:endParaRPr lang="fi-FI"/>
          </a:p>
        </p:txBody>
      </p:sp>
    </p:spTree>
    <p:extLst>
      <p:ext uri="{BB962C8B-B14F-4D97-AF65-F5344CB8AC3E}">
        <p14:creationId xmlns:p14="http://schemas.microsoft.com/office/powerpoint/2010/main" val="152890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78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17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1D6187B-C212-4357-9563-F3C28A157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190"/>
            <a:ext cx="12192001" cy="6919190"/>
          </a:xfrm>
          <a:prstGeom prst="rect">
            <a:avLst/>
          </a:prstGeom>
        </p:spPr>
      </p:pic>
      <p:sp>
        <p:nvSpPr>
          <p:cNvPr id="2" name="Otsikko 1">
            <a:extLst>
              <a:ext uri="{FF2B5EF4-FFF2-40B4-BE49-F238E27FC236}">
                <a16:creationId xmlns:a16="http://schemas.microsoft.com/office/drawing/2014/main" id="{6D026EE4-EB56-4158-AAC8-BADBBC0433F6}"/>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F86C771-2C6F-4306-A5DF-71E48B2AB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961C19C3-022E-4873-ACA6-6111CF0DBD86}"/>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B18E4128-FB16-48DF-A186-EE487AD0623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B5A512-0A5A-4E24-A7E1-8E1B15BDA45D}"/>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56231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6FF67D-2A21-41C2-9F02-DC4FFFDE512E}"/>
              </a:ext>
            </a:extLst>
          </p:cNvPr>
          <p:cNvSpPr>
            <a:spLocks noGrp="1"/>
          </p:cNvSpPr>
          <p:nvPr>
            <p:ph type="title"/>
          </p:nvPr>
        </p:nvSpPr>
        <p:spPr>
          <a:xfrm>
            <a:off x="838200" y="595223"/>
            <a:ext cx="10515600" cy="1230402"/>
          </a:xfr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F6833E3-B042-4919-BD60-45D19F45D68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D23A6A9-66CD-47D4-8548-EE9DB908D924}"/>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1A3465AC-BE86-40E2-B959-EFFFD523129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714CB1-06AF-4AF8-8C4D-00BC9E376C36}"/>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97441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7834A2F-B672-4C6E-B698-AAEEC833A931}"/>
              </a:ext>
            </a:extLst>
          </p:cNvPr>
          <p:cNvSpPr>
            <a:spLocks noGrp="1"/>
          </p:cNvSpPr>
          <p:nvPr>
            <p:ph type="title" orient="vert"/>
          </p:nvPr>
        </p:nvSpPr>
        <p:spPr>
          <a:xfrm>
            <a:off x="8724900" y="638353"/>
            <a:ext cx="2628900" cy="5538609"/>
          </a:xfrm>
        </p:spPr>
        <p:txBody>
          <a:bodyPr vert="eaVert"/>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4203D812-D647-4AE7-8CFB-3D9647A0E45A}"/>
              </a:ext>
            </a:extLst>
          </p:cNvPr>
          <p:cNvSpPr>
            <a:spLocks noGrp="1"/>
          </p:cNvSpPr>
          <p:nvPr>
            <p:ph type="body" orient="vert" idx="1"/>
          </p:nvPr>
        </p:nvSpPr>
        <p:spPr>
          <a:xfrm>
            <a:off x="838200" y="638355"/>
            <a:ext cx="7734300" cy="553860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DA99C43-19AE-4B3C-B39A-C153A1D37E04}"/>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22E18B8E-7AE5-4630-843B-318E479A2C9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81A2ED-8D60-40CF-9C97-EA1D5C3C5BC5}"/>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1637784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026EE4-EB56-4158-AAC8-BADBBC0433F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F86C771-2C6F-4306-A5DF-71E48B2AB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61C19C3-022E-4873-ACA6-6111CF0DBD86}"/>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B18E4128-FB16-48DF-A186-EE487AD0623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B5A512-0A5A-4E24-A7E1-8E1B15BDA45D}"/>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36371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0E44E4-81AA-4BF9-AA65-D3FF7B386106}"/>
              </a:ext>
            </a:extLst>
          </p:cNvPr>
          <p:cNvSpPr>
            <a:spLocks noGrp="1"/>
          </p:cNvSpPr>
          <p:nvPr>
            <p:ph type="title"/>
          </p:nvPr>
        </p:nvSpPr>
        <p:spPr>
          <a:xfrm>
            <a:off x="838200" y="598038"/>
            <a:ext cx="1051560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ACF2BA43-3D5D-47C0-B0C2-121BBD6D5AC6}"/>
              </a:ext>
            </a:extLst>
          </p:cNvPr>
          <p:cNvSpPr>
            <a:spLocks noGrp="1"/>
          </p:cNvSpPr>
          <p:nvPr>
            <p:ph idx="1"/>
          </p:nvPr>
        </p:nvSpPr>
        <p:spPr>
          <a:xfrm>
            <a:off x="838200" y="1923601"/>
            <a:ext cx="10515600" cy="425336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5A8E8CC-7969-4363-82E7-B08B62B3C083}"/>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54A6FEB2-9906-46BE-9423-DD844DDE6A1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3DAC611-9753-41D4-AF4B-4B7B93674C82}"/>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334276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8FB0C1-B960-4BC9-BEA3-DEE23AA799E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7822062-C492-42F1-922A-6134E5F21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6B0E695-23BE-49DB-B5A8-1BFDF2B7799E}"/>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E1B7D6C2-CD9F-419A-A44E-9698D7CD7B0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6A6968-B2ED-47C3-930D-8ECC2402256B}"/>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67276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23B074-CAB0-4A01-92E2-797B8593DC47}"/>
              </a:ext>
            </a:extLst>
          </p:cNvPr>
          <p:cNvSpPr>
            <a:spLocks noGrp="1"/>
          </p:cNvSpPr>
          <p:nvPr>
            <p:ph type="title"/>
          </p:nvPr>
        </p:nvSpPr>
        <p:spPr>
          <a:xfrm>
            <a:off x="838200" y="681037"/>
            <a:ext cx="1051560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38CCE761-3DF3-4855-B099-A0560A03B988}"/>
              </a:ext>
            </a:extLst>
          </p:cNvPr>
          <p:cNvSpPr>
            <a:spLocks noGrp="1"/>
          </p:cNvSpPr>
          <p:nvPr>
            <p:ph sz="half" idx="1"/>
          </p:nvPr>
        </p:nvSpPr>
        <p:spPr>
          <a:xfrm>
            <a:off x="838200" y="2006599"/>
            <a:ext cx="5181600" cy="41703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1CFB22B2-E313-40FE-AF42-9592CD910813}"/>
              </a:ext>
            </a:extLst>
          </p:cNvPr>
          <p:cNvSpPr>
            <a:spLocks noGrp="1"/>
          </p:cNvSpPr>
          <p:nvPr>
            <p:ph sz="half" idx="2"/>
          </p:nvPr>
        </p:nvSpPr>
        <p:spPr>
          <a:xfrm>
            <a:off x="6172200" y="2006599"/>
            <a:ext cx="5181600" cy="41703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B416D74-043A-408A-B30D-20E0C132B106}"/>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6" name="Alatunnisteen paikkamerkki 5">
            <a:extLst>
              <a:ext uri="{FF2B5EF4-FFF2-40B4-BE49-F238E27FC236}">
                <a16:creationId xmlns:a16="http://schemas.microsoft.com/office/drawing/2014/main" id="{BEDFBA44-D65E-4224-9FC5-E9B1247C21C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4420FD2-1263-4D56-AEB6-85A60741D574}"/>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101516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F3C6F4-4C72-44F2-9806-E3CFCAB5142F}"/>
              </a:ext>
            </a:extLst>
          </p:cNvPr>
          <p:cNvSpPr>
            <a:spLocks noGrp="1"/>
          </p:cNvSpPr>
          <p:nvPr>
            <p:ph type="title"/>
          </p:nvPr>
        </p:nvSpPr>
        <p:spPr>
          <a:xfrm>
            <a:off x="839788" y="668337"/>
            <a:ext cx="10515600" cy="1022351"/>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D59819E-FD10-4168-ACD3-89B83F76D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2022B3A-A620-4669-91FF-F844BABA246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A61CC96-D998-4BB8-B790-8E173AD95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24504D9-A482-4FC6-AEBE-C2964AD0C84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141D723-6470-4A45-897D-A4ECA03BBF32}"/>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8" name="Alatunnisteen paikkamerkki 7">
            <a:extLst>
              <a:ext uri="{FF2B5EF4-FFF2-40B4-BE49-F238E27FC236}">
                <a16:creationId xmlns:a16="http://schemas.microsoft.com/office/drawing/2014/main" id="{133E9FC6-86E8-4C6F-ADFC-9A82AA97888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187863D-1BBC-42A1-97A3-4E95897596DD}"/>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408124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2BD7A7-A8C8-4064-A248-1F75E266BB1F}"/>
              </a:ext>
            </a:extLst>
          </p:cNvPr>
          <p:cNvSpPr>
            <a:spLocks noGrp="1"/>
          </p:cNvSpPr>
          <p:nvPr>
            <p:ph type="title"/>
          </p:nvPr>
        </p:nvSpPr>
        <p:spPr>
          <a:xfrm>
            <a:off x="838200" y="606665"/>
            <a:ext cx="10515600" cy="132556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14B86FF-E805-4E5E-AFD8-7C8AD2AC0725}"/>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4" name="Alatunnisteen paikkamerkki 3">
            <a:extLst>
              <a:ext uri="{FF2B5EF4-FFF2-40B4-BE49-F238E27FC236}">
                <a16:creationId xmlns:a16="http://schemas.microsoft.com/office/drawing/2014/main" id="{2F1DBFE4-4178-4F23-9C88-10B69C7F3A2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87B4288-A8DC-4C3A-9634-F28FEEA5489C}"/>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87965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A3BA401-7285-4D6D-B4DB-002CE2012BAA}"/>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3" name="Alatunnisteen paikkamerkki 2">
            <a:extLst>
              <a:ext uri="{FF2B5EF4-FFF2-40B4-BE49-F238E27FC236}">
                <a16:creationId xmlns:a16="http://schemas.microsoft.com/office/drawing/2014/main" id="{ECA80D2D-2DFE-44FE-9B94-E24DCAE1789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B5A29B2-E238-4DFA-9B15-09C490ED0165}"/>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3336535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BA2A22-B287-4A49-A346-51D974F3F370}"/>
              </a:ext>
            </a:extLst>
          </p:cNvPr>
          <p:cNvSpPr>
            <a:spLocks noGrp="1"/>
          </p:cNvSpPr>
          <p:nvPr>
            <p:ph type="title"/>
          </p:nvPr>
        </p:nvSpPr>
        <p:spPr>
          <a:xfrm>
            <a:off x="839788" y="664234"/>
            <a:ext cx="3932237" cy="1393166"/>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BD8D1C2C-19CE-4D5C-9691-E99C75482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7AB2F98-2DA9-405E-B6AB-8C136B69F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D4DCE6-904C-45CB-8502-236A1B95D288}"/>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6" name="Alatunnisteen paikkamerkki 5">
            <a:extLst>
              <a:ext uri="{FF2B5EF4-FFF2-40B4-BE49-F238E27FC236}">
                <a16:creationId xmlns:a16="http://schemas.microsoft.com/office/drawing/2014/main" id="{BB67BF66-87EC-494F-AEB6-9477D3C773C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E21E42-0657-45C5-998E-B8A92F35A6E6}"/>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82906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0E44E4-81AA-4BF9-AA65-D3FF7B386106}"/>
              </a:ext>
            </a:extLst>
          </p:cNvPr>
          <p:cNvSpPr>
            <a:spLocks noGrp="1"/>
          </p:cNvSpPr>
          <p:nvPr>
            <p:ph type="title"/>
          </p:nvPr>
        </p:nvSpPr>
        <p:spPr>
          <a:xfrm>
            <a:off x="838200" y="603849"/>
            <a:ext cx="10515600" cy="1086839"/>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ACF2BA43-3D5D-47C0-B0C2-121BBD6D5AC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5A8E8CC-7969-4363-82E7-B08B62B3C083}"/>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54A6FEB2-9906-46BE-9423-DD844DDE6A1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3DAC611-9753-41D4-AF4B-4B7B93674C82}"/>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1106519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00B829-F13F-4F41-B7CC-380DF1139DD5}"/>
              </a:ext>
            </a:extLst>
          </p:cNvPr>
          <p:cNvSpPr>
            <a:spLocks noGrp="1"/>
          </p:cNvSpPr>
          <p:nvPr>
            <p:ph type="title"/>
          </p:nvPr>
        </p:nvSpPr>
        <p:spPr>
          <a:xfrm>
            <a:off x="839788" y="638354"/>
            <a:ext cx="3932237" cy="1419045"/>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F7D5B05A-41A6-48D9-BBBE-1EBA0F8BF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953CD998-C071-4888-B788-0548D779C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C452C-97E6-4D92-A831-3AA554CA18ED}"/>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6" name="Alatunnisteen paikkamerkki 5">
            <a:extLst>
              <a:ext uri="{FF2B5EF4-FFF2-40B4-BE49-F238E27FC236}">
                <a16:creationId xmlns:a16="http://schemas.microsoft.com/office/drawing/2014/main" id="{E9CB371D-D85A-4628-9421-822A242DA7C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1A993E-1129-4B96-8189-79EDDDBDB0E3}"/>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95185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6FF67D-2A21-41C2-9F02-DC4FFFDE512E}"/>
              </a:ext>
            </a:extLst>
          </p:cNvPr>
          <p:cNvSpPr>
            <a:spLocks noGrp="1"/>
          </p:cNvSpPr>
          <p:nvPr>
            <p:ph type="title"/>
          </p:nvPr>
        </p:nvSpPr>
        <p:spPr>
          <a:xfrm>
            <a:off x="838200" y="595223"/>
            <a:ext cx="10515600" cy="1230402"/>
          </a:xfr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F6833E3-B042-4919-BD60-45D19F45D68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D23A6A9-66CD-47D4-8548-EE9DB908D924}"/>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1A3465AC-BE86-40E2-B959-EFFFD523129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714CB1-06AF-4AF8-8C4D-00BC9E376C36}"/>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315965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7834A2F-B672-4C6E-B698-AAEEC833A931}"/>
              </a:ext>
            </a:extLst>
          </p:cNvPr>
          <p:cNvSpPr>
            <a:spLocks noGrp="1"/>
          </p:cNvSpPr>
          <p:nvPr>
            <p:ph type="title" orient="vert"/>
          </p:nvPr>
        </p:nvSpPr>
        <p:spPr>
          <a:xfrm>
            <a:off x="8724900" y="638353"/>
            <a:ext cx="2628900" cy="5538609"/>
          </a:xfrm>
        </p:spPr>
        <p:txBody>
          <a:bodyPr vert="eaVert"/>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4203D812-D647-4AE7-8CFB-3D9647A0E45A}"/>
              </a:ext>
            </a:extLst>
          </p:cNvPr>
          <p:cNvSpPr>
            <a:spLocks noGrp="1"/>
          </p:cNvSpPr>
          <p:nvPr>
            <p:ph type="body" orient="vert" idx="1"/>
          </p:nvPr>
        </p:nvSpPr>
        <p:spPr>
          <a:xfrm>
            <a:off x="838200" y="638355"/>
            <a:ext cx="7734300" cy="553860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DA99C43-19AE-4B3C-B39A-C153A1D37E04}"/>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22E18B8E-7AE5-4630-843B-318E479A2C9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81A2ED-8D60-40CF-9C97-EA1D5C3C5BC5}"/>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303867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8FB0C1-B960-4BC9-BEA3-DEE23AA799E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7822062-C492-42F1-922A-6134E5F21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C6B0E695-23BE-49DB-B5A8-1BFDF2B7799E}"/>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E1B7D6C2-CD9F-419A-A44E-9698D7CD7B0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6A6968-B2ED-47C3-930D-8ECC2402256B}"/>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72612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23B074-CAB0-4A01-92E2-797B8593DC47}"/>
              </a:ext>
            </a:extLst>
          </p:cNvPr>
          <p:cNvSpPr>
            <a:spLocks noGrp="1"/>
          </p:cNvSpPr>
          <p:nvPr>
            <p:ph type="title"/>
          </p:nvPr>
        </p:nvSpPr>
        <p:spPr>
          <a:xfrm>
            <a:off x="838200" y="681037"/>
            <a:ext cx="1051560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38CCE761-3DF3-4855-B099-A0560A03B988}"/>
              </a:ext>
            </a:extLst>
          </p:cNvPr>
          <p:cNvSpPr>
            <a:spLocks noGrp="1"/>
          </p:cNvSpPr>
          <p:nvPr>
            <p:ph sz="half" idx="1"/>
          </p:nvPr>
        </p:nvSpPr>
        <p:spPr>
          <a:xfrm>
            <a:off x="838200" y="2006599"/>
            <a:ext cx="5181600" cy="417036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1CFB22B2-E313-40FE-AF42-9592CD910813}"/>
              </a:ext>
            </a:extLst>
          </p:cNvPr>
          <p:cNvSpPr>
            <a:spLocks noGrp="1"/>
          </p:cNvSpPr>
          <p:nvPr>
            <p:ph sz="half" idx="2"/>
          </p:nvPr>
        </p:nvSpPr>
        <p:spPr>
          <a:xfrm>
            <a:off x="6172200" y="2006599"/>
            <a:ext cx="5181600" cy="417036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CB416D74-043A-408A-B30D-20E0C132B106}"/>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6" name="Alatunnisteen paikkamerkki 5">
            <a:extLst>
              <a:ext uri="{FF2B5EF4-FFF2-40B4-BE49-F238E27FC236}">
                <a16:creationId xmlns:a16="http://schemas.microsoft.com/office/drawing/2014/main" id="{BEDFBA44-D65E-4224-9FC5-E9B1247C21C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4420FD2-1263-4D56-AEB6-85A60741D574}"/>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3315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F3C6F4-4C72-44F2-9806-E3CFCAB5142F}"/>
              </a:ext>
            </a:extLst>
          </p:cNvPr>
          <p:cNvSpPr>
            <a:spLocks noGrp="1"/>
          </p:cNvSpPr>
          <p:nvPr>
            <p:ph type="title"/>
          </p:nvPr>
        </p:nvSpPr>
        <p:spPr>
          <a:xfrm>
            <a:off x="839788" y="668337"/>
            <a:ext cx="10515600" cy="1022351"/>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D59819E-FD10-4168-ACD3-89B83F76D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2022B3A-A620-4669-91FF-F844BABA246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A61CC96-D998-4BB8-B790-8E173AD95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24504D9-A482-4FC6-AEBE-C2964AD0C84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141D723-6470-4A45-897D-A4ECA03BBF32}"/>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8" name="Alatunnisteen paikkamerkki 7">
            <a:extLst>
              <a:ext uri="{FF2B5EF4-FFF2-40B4-BE49-F238E27FC236}">
                <a16:creationId xmlns:a16="http://schemas.microsoft.com/office/drawing/2014/main" id="{133E9FC6-86E8-4C6F-ADFC-9A82AA97888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187863D-1BBC-42A1-97A3-4E95897596DD}"/>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67607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2BD7A7-A8C8-4064-A248-1F75E266BB1F}"/>
              </a:ext>
            </a:extLst>
          </p:cNvPr>
          <p:cNvSpPr>
            <a:spLocks noGrp="1"/>
          </p:cNvSpPr>
          <p:nvPr>
            <p:ph type="title"/>
          </p:nvPr>
        </p:nvSpPr>
        <p:spPr>
          <a:xfrm>
            <a:off x="838200" y="606665"/>
            <a:ext cx="10515600" cy="132556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14B86FF-E805-4E5E-AFD8-7C8AD2AC0725}"/>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4" name="Alatunnisteen paikkamerkki 3">
            <a:extLst>
              <a:ext uri="{FF2B5EF4-FFF2-40B4-BE49-F238E27FC236}">
                <a16:creationId xmlns:a16="http://schemas.microsoft.com/office/drawing/2014/main" id="{2F1DBFE4-4178-4F23-9C88-10B69C7F3A2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87B4288-A8DC-4C3A-9634-F28FEEA5489C}"/>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87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A3BA401-7285-4D6D-B4DB-002CE2012BAA}"/>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3" name="Alatunnisteen paikkamerkki 2">
            <a:extLst>
              <a:ext uri="{FF2B5EF4-FFF2-40B4-BE49-F238E27FC236}">
                <a16:creationId xmlns:a16="http://schemas.microsoft.com/office/drawing/2014/main" id="{ECA80D2D-2DFE-44FE-9B94-E24DCAE1789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B5A29B2-E238-4DFA-9B15-09C490ED0165}"/>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280176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BA2A22-B287-4A49-A346-51D974F3F370}"/>
              </a:ext>
            </a:extLst>
          </p:cNvPr>
          <p:cNvSpPr>
            <a:spLocks noGrp="1"/>
          </p:cNvSpPr>
          <p:nvPr>
            <p:ph type="title"/>
          </p:nvPr>
        </p:nvSpPr>
        <p:spPr>
          <a:xfrm>
            <a:off x="839788" y="612474"/>
            <a:ext cx="3932237" cy="1444925"/>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D8D1C2C-19CE-4D5C-9691-E99C75482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7AB2F98-2DA9-405E-B6AB-8C136B69F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D4DCE6-904C-45CB-8502-236A1B95D288}"/>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6" name="Alatunnisteen paikkamerkki 5">
            <a:extLst>
              <a:ext uri="{FF2B5EF4-FFF2-40B4-BE49-F238E27FC236}">
                <a16:creationId xmlns:a16="http://schemas.microsoft.com/office/drawing/2014/main" id="{BB67BF66-87EC-494F-AEB6-9477D3C773C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E21E42-0657-45C5-998E-B8A92F35A6E6}"/>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190344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00B829-F13F-4F41-B7CC-380DF1139DD5}"/>
              </a:ext>
            </a:extLst>
          </p:cNvPr>
          <p:cNvSpPr>
            <a:spLocks noGrp="1"/>
          </p:cNvSpPr>
          <p:nvPr>
            <p:ph type="title"/>
          </p:nvPr>
        </p:nvSpPr>
        <p:spPr>
          <a:xfrm>
            <a:off x="839788" y="629728"/>
            <a:ext cx="3932237" cy="1427672"/>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7D5B05A-41A6-48D9-BBBE-1EBA0F8BF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53CD998-C071-4888-B788-0548D779C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C452C-97E6-4D92-A831-3AA554CA18ED}"/>
              </a:ext>
            </a:extLst>
          </p:cNvPr>
          <p:cNvSpPr>
            <a:spLocks noGrp="1"/>
          </p:cNvSpPr>
          <p:nvPr>
            <p:ph type="dt" sz="half" idx="10"/>
          </p:nvPr>
        </p:nvSpPr>
        <p:spPr/>
        <p:txBody>
          <a:bodyPr/>
          <a:lstStyle/>
          <a:p>
            <a:fld id="{EF8D6065-1599-4811-91B7-D53BDCE82A36}" type="datetimeFigureOut">
              <a:rPr lang="fi-FI" smtClean="0"/>
              <a:t>29.6.2021</a:t>
            </a:fld>
            <a:endParaRPr lang="fi-FI"/>
          </a:p>
        </p:txBody>
      </p:sp>
      <p:sp>
        <p:nvSpPr>
          <p:cNvPr id="6" name="Alatunnisteen paikkamerkki 5">
            <a:extLst>
              <a:ext uri="{FF2B5EF4-FFF2-40B4-BE49-F238E27FC236}">
                <a16:creationId xmlns:a16="http://schemas.microsoft.com/office/drawing/2014/main" id="{E9CB371D-D85A-4628-9421-822A242DA7C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1A993E-1129-4B96-8189-79EDDDBDB0E3}"/>
              </a:ext>
            </a:extLst>
          </p:cNvPr>
          <p:cNvSpPr>
            <a:spLocks noGrp="1"/>
          </p:cNvSpPr>
          <p:nvPr>
            <p:ph type="sldNum" sz="quarter" idx="12"/>
          </p:nvPr>
        </p:nvSpPr>
        <p:spPr/>
        <p:txBody>
          <a:bodyPr/>
          <a:lstStyle/>
          <a:p>
            <a:fld id="{53D2F5EC-A659-45B7-8600-A4F1511D1B5E}" type="slidenum">
              <a:rPr lang="fi-FI" smtClean="0"/>
              <a:t>‹#›</a:t>
            </a:fld>
            <a:endParaRPr lang="fi-FI"/>
          </a:p>
        </p:txBody>
      </p:sp>
    </p:spTree>
    <p:extLst>
      <p:ext uri="{BB962C8B-B14F-4D97-AF65-F5344CB8AC3E}">
        <p14:creationId xmlns:p14="http://schemas.microsoft.com/office/powerpoint/2010/main" val="8343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F0B3739-CB0B-4280-9BBB-468D755A1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1632FA6-2F13-49AB-98C0-62E19EF6C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241F47-349A-4CAC-87DC-F776E43A5C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E59A2E1D-75B4-4B83-AE93-BF59207A3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EAE12DAB-485E-48F0-99C6-74E3EB6B3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2F5EC-A659-45B7-8600-A4F1511D1B5E}" type="slidenum">
              <a:rPr lang="fi-FI" smtClean="0"/>
              <a:t>‹#›</a:t>
            </a:fld>
            <a:endParaRPr lang="fi-FI"/>
          </a:p>
        </p:txBody>
      </p:sp>
      <p:pic>
        <p:nvPicPr>
          <p:cNvPr id="8" name="Kuva 7">
            <a:extLst>
              <a:ext uri="{FF2B5EF4-FFF2-40B4-BE49-F238E27FC236}">
                <a16:creationId xmlns:a16="http://schemas.microsoft.com/office/drawing/2014/main" id="{8A480367-E103-457F-A0DF-A6B3AEF3E40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pic>
        <p:nvPicPr>
          <p:cNvPr id="9" name="Kuva 8">
            <a:extLst>
              <a:ext uri="{FF2B5EF4-FFF2-40B4-BE49-F238E27FC236}">
                <a16:creationId xmlns:a16="http://schemas.microsoft.com/office/drawing/2014/main" id="{24050B24-D80B-45DA-A79B-637E6DC266F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1190"/>
            <a:ext cx="12192001" cy="6919190"/>
          </a:xfrm>
          <a:prstGeom prst="rect">
            <a:avLst/>
          </a:prstGeom>
        </p:spPr>
      </p:pic>
    </p:spTree>
    <p:extLst>
      <p:ext uri="{BB962C8B-B14F-4D97-AF65-F5344CB8AC3E}">
        <p14:creationId xmlns:p14="http://schemas.microsoft.com/office/powerpoint/2010/main" val="3594316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F0B3739-CB0B-4280-9BBB-468D755A1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1632FA6-2F13-49AB-98C0-62E19EF6C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241F47-349A-4CAC-87DC-F776E43A5C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D6065-1599-4811-91B7-D53BDCE82A36}" type="datetimeFigureOut">
              <a:rPr lang="fi-FI" smtClean="0"/>
              <a:t>29.6.2021</a:t>
            </a:fld>
            <a:endParaRPr lang="fi-FI"/>
          </a:p>
        </p:txBody>
      </p:sp>
      <p:sp>
        <p:nvSpPr>
          <p:cNvPr id="5" name="Alatunnisteen paikkamerkki 4">
            <a:extLst>
              <a:ext uri="{FF2B5EF4-FFF2-40B4-BE49-F238E27FC236}">
                <a16:creationId xmlns:a16="http://schemas.microsoft.com/office/drawing/2014/main" id="{E59A2E1D-75B4-4B83-AE93-BF59207A3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EAE12DAB-485E-48F0-99C6-74E3EB6B3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2F5EC-A659-45B7-8600-A4F1511D1B5E}" type="slidenum">
              <a:rPr lang="fi-FI" smtClean="0"/>
              <a:t>‹#›</a:t>
            </a:fld>
            <a:endParaRPr lang="fi-FI"/>
          </a:p>
        </p:txBody>
      </p:sp>
      <p:pic>
        <p:nvPicPr>
          <p:cNvPr id="8" name="Kuva 7">
            <a:extLst>
              <a:ext uri="{FF2B5EF4-FFF2-40B4-BE49-F238E27FC236}">
                <a16:creationId xmlns:a16="http://schemas.microsoft.com/office/drawing/2014/main" id="{8A480367-E103-457F-A0DF-A6B3AEF3E4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pic>
        <p:nvPicPr>
          <p:cNvPr id="9" name="Kuva 8">
            <a:extLst>
              <a:ext uri="{FF2B5EF4-FFF2-40B4-BE49-F238E27FC236}">
                <a16:creationId xmlns:a16="http://schemas.microsoft.com/office/drawing/2014/main" id="{AB2C02D2-6285-4115-8CF3-448D29EBE25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3280808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635316" y="3151141"/>
            <a:ext cx="6801394" cy="720907"/>
          </a:xfrm>
        </p:spPr>
        <p:txBody>
          <a:bodyPr anchor="t">
            <a:normAutofit/>
          </a:bodyPr>
          <a:lstStyle/>
          <a:p>
            <a:pPr marL="0" lvl="0" indent="0" algn="ctr" rtl="0">
              <a:lnSpc>
                <a:spcPct val="90000"/>
              </a:lnSpc>
              <a:spcBef>
                <a:spcPts val="0"/>
              </a:spcBef>
              <a:spcAft>
                <a:spcPts val="0"/>
              </a:spcAft>
              <a:buClr>
                <a:schemeClr val="dk1"/>
              </a:buClr>
              <a:buSzPts val="2400"/>
              <a:buNone/>
            </a:pPr>
            <a:r>
              <a:rPr lang="fi-FI" sz="3600" dirty="0"/>
              <a:t>11 Muutos alkaa Englannista</a:t>
            </a:r>
          </a:p>
        </p:txBody>
      </p:sp>
      <p:sp>
        <p:nvSpPr>
          <p:cNvPr id="3" name="Alaotsikko 2"/>
          <p:cNvSpPr>
            <a:spLocks noGrp="1"/>
          </p:cNvSpPr>
          <p:nvPr>
            <p:ph type="subTitle" idx="1"/>
          </p:nvPr>
        </p:nvSpPr>
        <p:spPr>
          <a:xfrm>
            <a:off x="1524000" y="4389120"/>
            <a:ext cx="9144000" cy="1321172"/>
          </a:xfrm>
        </p:spPr>
        <p:txBody>
          <a:bodyPr>
            <a:normAutofit/>
          </a:bodyPr>
          <a:lstStyle/>
          <a:p>
            <a:r>
              <a:rPr lang="fi-FI" sz="3200" dirty="0">
                <a:solidFill>
                  <a:srgbClr val="0070C0"/>
                </a:solidFill>
              </a:rPr>
              <a:t>Tuntidiat</a:t>
            </a:r>
          </a:p>
        </p:txBody>
      </p:sp>
      <p:cxnSp>
        <p:nvCxnSpPr>
          <p:cNvPr id="4" name="Suora yhdysviiva 3">
            <a:extLst>
              <a:ext uri="{FF2B5EF4-FFF2-40B4-BE49-F238E27FC236}">
                <a16:creationId xmlns:a16="http://schemas.microsoft.com/office/drawing/2014/main" id="{0D5A1DA3-5179-418B-B7E6-D82811008D79}"/>
              </a:ext>
            </a:extLst>
          </p:cNvPr>
          <p:cNvCxnSpPr>
            <a:cxnSpLocks/>
          </p:cNvCxnSpPr>
          <p:nvPr/>
        </p:nvCxnSpPr>
        <p:spPr>
          <a:xfrm>
            <a:off x="2752928" y="4108269"/>
            <a:ext cx="6566170" cy="0"/>
          </a:xfrm>
          <a:prstGeom prst="line">
            <a:avLst/>
          </a:prstGeom>
          <a:ln w="38100">
            <a:solidFill>
              <a:srgbClr val="C9C60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735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26" name="Picture 2">
            <a:extLst>
              <a:ext uri="{FF2B5EF4-FFF2-40B4-BE49-F238E27FC236}">
                <a16:creationId xmlns:a16="http://schemas.microsoft.com/office/drawing/2014/main" id="{5E08F5F8-67A2-4CBA-880E-7FC4B5DC7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56" y="824787"/>
            <a:ext cx="9945687" cy="569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4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7" name="Kuva 6">
            <a:extLst>
              <a:ext uri="{FF2B5EF4-FFF2-40B4-BE49-F238E27FC236}">
                <a16:creationId xmlns:a16="http://schemas.microsoft.com/office/drawing/2014/main" id="{B1FE322D-947F-4CA8-A73E-898A9B328A5C}"/>
              </a:ext>
            </a:extLst>
          </p:cNvPr>
          <p:cNvPicPr>
            <a:picLocks noChangeAspect="1"/>
          </p:cNvPicPr>
          <p:nvPr/>
        </p:nvPicPr>
        <p:blipFill rotWithShape="1">
          <a:blip r:embed="rId3"/>
          <a:srcRect t="1421" b="-1"/>
          <a:stretch/>
        </p:blipFill>
        <p:spPr>
          <a:xfrm>
            <a:off x="3636998" y="1352281"/>
            <a:ext cx="8555002" cy="4788991"/>
          </a:xfrm>
          <a:prstGeom prst="rect">
            <a:avLst/>
          </a:prstGeom>
        </p:spPr>
      </p:pic>
      <p:pic>
        <p:nvPicPr>
          <p:cNvPr id="3" name="Kuva 2" descr="Kuva, joka sisältää kohteen taivas, ulko, savu, kevät&#10;&#10;Kuvaus luotu automaattisesti">
            <a:extLst>
              <a:ext uri="{FF2B5EF4-FFF2-40B4-BE49-F238E27FC236}">
                <a16:creationId xmlns:a16="http://schemas.microsoft.com/office/drawing/2014/main" id="{BF1F7E3C-C539-4A9F-B5C2-C6EE45D33A87}"/>
              </a:ext>
            </a:extLst>
          </p:cNvPr>
          <p:cNvPicPr>
            <a:picLocks noChangeAspect="1"/>
          </p:cNvPicPr>
          <p:nvPr/>
        </p:nvPicPr>
        <p:blipFill rotWithShape="1">
          <a:blip r:embed="rId4">
            <a:extLst>
              <a:ext uri="{28A0092B-C50C-407E-A947-70E740481C1C}">
                <a14:useLocalDpi xmlns:a14="http://schemas.microsoft.com/office/drawing/2010/main" val="0"/>
              </a:ext>
            </a:extLst>
          </a:blip>
          <a:srcRect l="11541" t="7768" r="8524" b="2531"/>
          <a:stretch/>
        </p:blipFill>
        <p:spPr>
          <a:xfrm>
            <a:off x="0" y="1352281"/>
            <a:ext cx="4581525" cy="4788991"/>
          </a:xfrm>
          <a:prstGeom prst="rect">
            <a:avLst/>
          </a:prstGeom>
        </p:spPr>
      </p:pic>
    </p:spTree>
    <p:extLst>
      <p:ext uri="{BB962C8B-B14F-4D97-AF65-F5344CB8AC3E}">
        <p14:creationId xmlns:p14="http://schemas.microsoft.com/office/powerpoint/2010/main" val="62790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FI" sz="4000" dirty="0">
                <a:solidFill>
                  <a:srgbClr val="0070C0"/>
                </a:solidFill>
              </a:rPr>
              <a:t>Kohti teollisuusyhteiskuntia </a:t>
            </a:r>
            <a:endParaRPr sz="4000" dirty="0">
              <a:solidFill>
                <a:srgbClr val="0070C0"/>
              </a:solidFill>
            </a:endParaRPr>
          </a:p>
        </p:txBody>
      </p:sp>
      <p:sp>
        <p:nvSpPr>
          <p:cNvPr id="109" name="Google Shape;10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i-FI" dirty="0"/>
              <a:t>Uudet energialähteet ja keksinnöt mahdollistivat teollistumisen 1700-luvulta alkaen. </a:t>
            </a:r>
            <a:endParaRPr dirty="0"/>
          </a:p>
          <a:p>
            <a:pPr marL="228600" lvl="0" indent="-228600" algn="l" rtl="0">
              <a:lnSpc>
                <a:spcPct val="90000"/>
              </a:lnSpc>
              <a:spcBef>
                <a:spcPts val="1000"/>
              </a:spcBef>
              <a:spcAft>
                <a:spcPts val="0"/>
              </a:spcAft>
              <a:buClr>
                <a:schemeClr val="dk1"/>
              </a:buClr>
              <a:buSzPts val="2800"/>
              <a:buChar char="•"/>
            </a:pPr>
            <a:r>
              <a:rPr lang="fi-FI" dirty="0"/>
              <a:t>Teollisen vallankumouksen lähtölaukauksena pidetään kutomakoneiden laajamittaista käyttöönottoa 1700-luvun lopun Englannissa. </a:t>
            </a:r>
            <a:endParaRPr dirty="0"/>
          </a:p>
          <a:p>
            <a:pPr marL="228600" lvl="0" indent="-228600" algn="l" rtl="0">
              <a:lnSpc>
                <a:spcPct val="90000"/>
              </a:lnSpc>
              <a:spcBef>
                <a:spcPts val="1000"/>
              </a:spcBef>
              <a:spcAft>
                <a:spcPts val="0"/>
              </a:spcAft>
              <a:buClr>
                <a:schemeClr val="dk1"/>
              </a:buClr>
              <a:buSzPts val="2800"/>
              <a:buChar char="•"/>
            </a:pPr>
            <a:r>
              <a:rPr lang="fi-FI" dirty="0"/>
              <a:t>Höyrykoneen käyttöönotto on ollut merkittävä käännekohta teollistumisessa.</a:t>
            </a:r>
            <a:endParaRPr dirty="0"/>
          </a:p>
          <a:p>
            <a:pPr marL="228600" lvl="0" indent="-228600" algn="l" rtl="0">
              <a:lnSpc>
                <a:spcPct val="90000"/>
              </a:lnSpc>
              <a:spcBef>
                <a:spcPts val="1000"/>
              </a:spcBef>
              <a:spcAft>
                <a:spcPts val="0"/>
              </a:spcAft>
              <a:buClr>
                <a:schemeClr val="dk1"/>
              </a:buClr>
              <a:buSzPts val="2800"/>
              <a:buChar char="•"/>
            </a:pPr>
            <a:r>
              <a:rPr lang="fi-FI" dirty="0"/>
              <a:t>Englannin teollistumista vauhditti elinkeinovapaus sekä taloudellinen liberalismi, yrittäjäosaaminen, pääomat, työntekijöiden riittävyys sekä raaka-aineiden saanti siirtomaista ja omasta maasta. </a:t>
            </a:r>
            <a:endParaRPr dirty="0"/>
          </a:p>
        </p:txBody>
      </p:sp>
      <p:cxnSp>
        <p:nvCxnSpPr>
          <p:cNvPr id="4" name="Suora yhdysviiva 3">
            <a:extLst>
              <a:ext uri="{FF2B5EF4-FFF2-40B4-BE49-F238E27FC236}">
                <a16:creationId xmlns:a16="http://schemas.microsoft.com/office/drawing/2014/main" id="{7081F235-CB4A-40E3-AD7B-0B4CDDF7E9EE}"/>
              </a:ext>
            </a:extLst>
          </p:cNvPr>
          <p:cNvCxnSpPr>
            <a:cxnSpLocks/>
          </p:cNvCxnSpPr>
          <p:nvPr/>
        </p:nvCxnSpPr>
        <p:spPr>
          <a:xfrm>
            <a:off x="0" y="1612719"/>
            <a:ext cx="8696325" cy="0"/>
          </a:xfrm>
          <a:prstGeom prst="line">
            <a:avLst/>
          </a:prstGeom>
          <a:ln w="38100">
            <a:solidFill>
              <a:srgbClr val="C9C60F"/>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Suorakulmio 3">
            <a:extLst>
              <a:ext uri="{FF2B5EF4-FFF2-40B4-BE49-F238E27FC236}">
                <a16:creationId xmlns:a16="http://schemas.microsoft.com/office/drawing/2014/main" id="{5A7423D7-AC29-4A65-B842-234807CF060B}"/>
              </a:ext>
            </a:extLst>
          </p:cNvPr>
          <p:cNvSpPr/>
          <p:nvPr/>
        </p:nvSpPr>
        <p:spPr>
          <a:xfrm>
            <a:off x="1854926" y="5625737"/>
            <a:ext cx="8011885" cy="914400"/>
          </a:xfrm>
          <a:prstGeom prst="rect">
            <a:avLst/>
          </a:prstGeom>
          <a:solidFill>
            <a:srgbClr val="98D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5" name="Google Shape;115;p6"/>
          <p:cNvSpPr txBox="1">
            <a:spLocks noGrp="1"/>
          </p:cNvSpPr>
          <p:nvPr>
            <p:ph type="body" idx="1"/>
          </p:nvPr>
        </p:nvSpPr>
        <p:spPr>
          <a:xfrm>
            <a:off x="951411" y="1053034"/>
            <a:ext cx="10515600" cy="4351338"/>
          </a:xfrm>
          <a:prstGeom prst="rect">
            <a:avLst/>
          </a:prstGeom>
          <a:noFill/>
          <a:ln>
            <a:noFill/>
          </a:ln>
        </p:spPr>
        <p:txBody>
          <a:bodyPr spcFirstLastPara="1" wrap="square" lIns="91425" tIns="45700" rIns="91425" bIns="45700" anchor="t" anchorCtr="0">
            <a:noAutofit/>
          </a:bodyPr>
          <a:lstStyle/>
          <a:p>
            <a:pPr marL="0" lvl="0" indent="0">
              <a:buClr>
                <a:srgbClr val="000000"/>
              </a:buClr>
              <a:buSzPct val="100000"/>
              <a:buNone/>
            </a:pPr>
            <a:r>
              <a:rPr lang="fi-FI" sz="2400" dirty="0">
                <a:solidFill>
                  <a:srgbClr val="0070C0"/>
                </a:solidFill>
              </a:rPr>
              <a:t>Taloudellisen liberalismin isä, skotlantilainen taloustieteilijä ja moraalifilosofi Adam Smith (1723–1790) kirjoitti teoksessaan </a:t>
            </a:r>
            <a:r>
              <a:rPr lang="fi-FI" sz="2400" i="1" dirty="0">
                <a:solidFill>
                  <a:srgbClr val="0070C0"/>
                </a:solidFill>
              </a:rPr>
              <a:t>Kansojen varallisuus</a:t>
            </a:r>
            <a:r>
              <a:rPr lang="fi-FI" sz="2400" dirty="0">
                <a:solidFill>
                  <a:srgbClr val="0070C0"/>
                </a:solidFill>
              </a:rPr>
              <a:t> vuonna 1776:</a:t>
            </a:r>
          </a:p>
          <a:p>
            <a:pPr marL="269875" lvl="0" indent="0">
              <a:buClr>
                <a:srgbClr val="000000"/>
              </a:buClr>
              <a:buSzPct val="100000"/>
              <a:buNone/>
              <a:tabLst>
                <a:tab pos="9596438" algn="l"/>
              </a:tabLst>
            </a:pPr>
            <a:r>
              <a:rPr lang="fi-FI" sz="2400" dirty="0"/>
              <a:t>”Ei ole väistämätöntä, että taloudellinen kilpailu johtaa sotiin. Vain kilpailun rajoitukset voivat olla sotien syitä</a:t>
            </a:r>
            <a:r>
              <a:rPr lang="fi-FI" sz="2400"/>
              <a:t>. (…) </a:t>
            </a:r>
            <a:r>
              <a:rPr lang="fi-FI" sz="2400" dirty="0"/>
              <a:t>Sellainen hallitus hoitaa talouden parhaiten, joka puuttuu vähiten talouteen. Monopolit, tullit ja kaupalliset etuoikeudet ovat kaikki yhtä tuhoisia kaupalle, vaurastumiselle ja poliittiselle vakaudelle. Kaupan on sallittava kehittyä vapaasti, eikä siihen pidä mitenkään puuttua lainsäädännöllisin keinoin. Vapaudessa kansakunta voi taloudellisesti vaurastua, pääomia syntyä ja tavara kulkea edullisesti sinne, missä niitä tarvitaan.”</a:t>
            </a:r>
            <a:endParaRPr sz="2400" b="0" dirty="0"/>
          </a:p>
          <a:p>
            <a:pPr marL="0" lvl="0" indent="0" algn="l" rtl="0">
              <a:lnSpc>
                <a:spcPct val="90000"/>
              </a:lnSpc>
              <a:spcBef>
                <a:spcPts val="1000"/>
              </a:spcBef>
              <a:spcAft>
                <a:spcPts val="0"/>
              </a:spcAft>
              <a:buClr>
                <a:srgbClr val="000000"/>
              </a:buClr>
              <a:buSzPct val="100000"/>
              <a:buNone/>
            </a:pPr>
            <a:r>
              <a:rPr lang="fi-FI" sz="2400" dirty="0"/>
              <a:t> </a:t>
            </a:r>
            <a:endParaRPr sz="2400" b="0" dirty="0"/>
          </a:p>
          <a:p>
            <a:pPr marL="0" lvl="0" indent="0" algn="l" rtl="0">
              <a:lnSpc>
                <a:spcPct val="90000"/>
              </a:lnSpc>
              <a:spcBef>
                <a:spcPts val="1000"/>
              </a:spcBef>
              <a:spcAft>
                <a:spcPts val="0"/>
              </a:spcAft>
              <a:buClr>
                <a:schemeClr val="dk1"/>
              </a:buClr>
              <a:buSzPct val="100000"/>
              <a:buNone/>
            </a:pPr>
            <a:br>
              <a:rPr lang="fi-FI" sz="2400" dirty="0"/>
            </a:br>
            <a:endParaRPr sz="2400" dirty="0"/>
          </a:p>
        </p:txBody>
      </p:sp>
      <p:sp>
        <p:nvSpPr>
          <p:cNvPr id="6" name="Google Shape;114;p6">
            <a:extLst>
              <a:ext uri="{FF2B5EF4-FFF2-40B4-BE49-F238E27FC236}">
                <a16:creationId xmlns:a16="http://schemas.microsoft.com/office/drawing/2014/main" id="{82F56BF8-D552-4CA8-8452-E2F7D075CF85}"/>
              </a:ext>
            </a:extLst>
          </p:cNvPr>
          <p:cNvSpPr txBox="1">
            <a:spLocks noGrp="1"/>
          </p:cNvSpPr>
          <p:nvPr>
            <p:ph type="title"/>
          </p:nvPr>
        </p:nvSpPr>
        <p:spPr>
          <a:xfrm>
            <a:off x="2260962" y="5660570"/>
            <a:ext cx="7060474" cy="889499"/>
          </a:xfrm>
          <a:prstGeom prst="rect">
            <a:avLst/>
          </a:prstGeom>
          <a:noFill/>
          <a:ln>
            <a:noFill/>
          </a:ln>
        </p:spPr>
        <p:txBody>
          <a:bodyPr spcFirstLastPara="1" wrap="square" lIns="91425" tIns="45700" rIns="91425" bIns="45700" anchor="ctr" anchorCtr="0">
            <a:normAutofit/>
          </a:bodyPr>
          <a:lstStyle/>
          <a:p>
            <a:pPr marL="357188" lvl="0" indent="-357188" algn="l" rtl="0">
              <a:lnSpc>
                <a:spcPct val="90000"/>
              </a:lnSpc>
              <a:spcBef>
                <a:spcPts val="0"/>
              </a:spcBef>
              <a:spcAft>
                <a:spcPts val="0"/>
              </a:spcAft>
              <a:buClr>
                <a:srgbClr val="C00000"/>
              </a:buClr>
              <a:buSzPts val="3200"/>
              <a:buFont typeface="Calibri"/>
              <a:buNone/>
            </a:pPr>
            <a:r>
              <a:rPr lang="fi-FI" sz="2400" dirty="0">
                <a:solidFill>
                  <a:srgbClr val="0070C0"/>
                </a:solidFill>
              </a:rPr>
              <a:t>-&gt; Miten Adam Smith pyrkii tekstissään perustelemaan liberalismin paremmuutta? </a:t>
            </a:r>
            <a:endParaRPr sz="2400"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9" name="Ellipsi 8">
            <a:extLst>
              <a:ext uri="{FF2B5EF4-FFF2-40B4-BE49-F238E27FC236}">
                <a16:creationId xmlns:a16="http://schemas.microsoft.com/office/drawing/2014/main" id="{579CB459-F187-4DB4-837D-5E9E81976DDE}"/>
              </a:ext>
            </a:extLst>
          </p:cNvPr>
          <p:cNvSpPr/>
          <p:nvPr/>
        </p:nvSpPr>
        <p:spPr>
          <a:xfrm>
            <a:off x="6797039" y="653140"/>
            <a:ext cx="3866606" cy="1593671"/>
          </a:xfrm>
          <a:prstGeom prst="ellipse">
            <a:avLst/>
          </a:prstGeom>
          <a:solidFill>
            <a:srgbClr val="98D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Ellipsi 2">
            <a:extLst>
              <a:ext uri="{FF2B5EF4-FFF2-40B4-BE49-F238E27FC236}">
                <a16:creationId xmlns:a16="http://schemas.microsoft.com/office/drawing/2014/main" id="{F9D9CA10-5AEA-4F58-A09D-F0D4AB91BD45}"/>
              </a:ext>
            </a:extLst>
          </p:cNvPr>
          <p:cNvSpPr/>
          <p:nvPr/>
        </p:nvSpPr>
        <p:spPr>
          <a:xfrm>
            <a:off x="1076688" y="653143"/>
            <a:ext cx="4122329" cy="1698170"/>
          </a:xfrm>
          <a:prstGeom prst="ellipse">
            <a:avLst/>
          </a:prstGeom>
          <a:solidFill>
            <a:srgbClr val="98D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1" name="Google Shape;121;p7"/>
          <p:cNvSpPr txBox="1">
            <a:spLocks noGrp="1"/>
          </p:cNvSpPr>
          <p:nvPr>
            <p:ph type="body" idx="1"/>
          </p:nvPr>
        </p:nvSpPr>
        <p:spPr>
          <a:xfrm>
            <a:off x="1076688" y="792480"/>
            <a:ext cx="3782695" cy="1454331"/>
          </a:xfrm>
          <a:prstGeom prst="rect">
            <a:avLst/>
          </a:prstGeom>
          <a:noFill/>
          <a:ln>
            <a:noFill/>
          </a:ln>
        </p:spPr>
        <p:txBody>
          <a:bodyPr spcFirstLastPara="1" wrap="square" lIns="91425" tIns="45700" rIns="91425" bIns="45700" anchor="t" anchorCtr="0">
            <a:noAutofit/>
          </a:bodyPr>
          <a:lstStyle/>
          <a:p>
            <a:pPr marL="457200" lvl="1" indent="0" algn="ctr" rtl="0">
              <a:lnSpc>
                <a:spcPct val="100000"/>
              </a:lnSpc>
              <a:spcBef>
                <a:spcPts val="500"/>
              </a:spcBef>
              <a:spcAft>
                <a:spcPts val="0"/>
              </a:spcAft>
              <a:buClr>
                <a:schemeClr val="dk1"/>
              </a:buClr>
              <a:buSzPts val="2400"/>
              <a:buNone/>
            </a:pPr>
            <a:r>
              <a:rPr lang="fi-FI" sz="2000" dirty="0">
                <a:solidFill>
                  <a:srgbClr val="0070C0"/>
                </a:solidFill>
              </a:rPr>
              <a:t>Millaisia mainonnan keinoja oheisissa 1800-luvun lopun mainoksissa on käytetty? </a:t>
            </a:r>
            <a:endParaRPr sz="2000" dirty="0">
              <a:solidFill>
                <a:srgbClr val="0070C0"/>
              </a:solidFill>
            </a:endParaRPr>
          </a:p>
        </p:txBody>
      </p:sp>
      <p:pic>
        <p:nvPicPr>
          <p:cNvPr id="2050" name="Picture 2">
            <a:extLst>
              <a:ext uri="{FF2B5EF4-FFF2-40B4-BE49-F238E27FC236}">
                <a16:creationId xmlns:a16="http://schemas.microsoft.com/office/drawing/2014/main" id="{5F036399-B3E6-45A5-A6B5-27CFCE172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96" y="2417747"/>
            <a:ext cx="5517533" cy="43591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7BA4E3D-1695-490A-B487-E57C86EBB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175" y="2417747"/>
            <a:ext cx="5981700" cy="4359134"/>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457A5A0B-EA79-4264-8383-E9C24B90DD35}"/>
              </a:ext>
            </a:extLst>
          </p:cNvPr>
          <p:cNvSpPr txBox="1"/>
          <p:nvPr/>
        </p:nvSpPr>
        <p:spPr>
          <a:xfrm>
            <a:off x="7264128" y="946499"/>
            <a:ext cx="3143794" cy="1015663"/>
          </a:xfrm>
          <a:prstGeom prst="rect">
            <a:avLst/>
          </a:prstGeom>
          <a:noFill/>
        </p:spPr>
        <p:txBody>
          <a:bodyPr wrap="square">
            <a:spAutoFit/>
          </a:bodyPr>
          <a:lstStyle/>
          <a:p>
            <a:pPr algn="ctr"/>
            <a:r>
              <a:rPr lang="fi-FI" sz="2000" dirty="0">
                <a:solidFill>
                  <a:srgbClr val="0070C0"/>
                </a:solidFill>
              </a:rPr>
              <a:t>Kenen arvelet olleen mainosten kohdeyleisöä?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476250" y="680875"/>
            <a:ext cx="6467475" cy="10098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FI" sz="3200" dirty="0">
                <a:solidFill>
                  <a:srgbClr val="0070C0"/>
                </a:solidFill>
              </a:rPr>
              <a:t>Maailma koneistuu ja sähköistyy </a:t>
            </a:r>
            <a:endParaRPr sz="3200" dirty="0">
              <a:solidFill>
                <a:srgbClr val="0070C0"/>
              </a:solidFill>
            </a:endParaRPr>
          </a:p>
        </p:txBody>
      </p:sp>
      <p:sp>
        <p:nvSpPr>
          <p:cNvPr id="127" name="Google Shape;127;p8"/>
          <p:cNvSpPr txBox="1">
            <a:spLocks noGrp="1"/>
          </p:cNvSpPr>
          <p:nvPr>
            <p:ph type="body" idx="1"/>
          </p:nvPr>
        </p:nvSpPr>
        <p:spPr>
          <a:xfrm>
            <a:off x="476250" y="1825625"/>
            <a:ext cx="5114925" cy="4351500"/>
          </a:xfrm>
          <a:prstGeom prst="rect">
            <a:avLst/>
          </a:prstGeom>
          <a:noFill/>
          <a:ln>
            <a:noFill/>
          </a:ln>
        </p:spPr>
        <p:txBody>
          <a:bodyPr spcFirstLastPara="1" wrap="square" lIns="91425" tIns="45700" rIns="91425" bIns="45700" anchor="t" anchorCtr="0">
            <a:normAutofit/>
          </a:bodyPr>
          <a:lstStyle/>
          <a:p>
            <a:pPr marL="228600" lvl="0" indent="-215265" algn="l" rtl="0">
              <a:lnSpc>
                <a:spcPct val="90000"/>
              </a:lnSpc>
              <a:spcBef>
                <a:spcPts val="0"/>
              </a:spcBef>
              <a:spcAft>
                <a:spcPts val="0"/>
              </a:spcAft>
              <a:buClr>
                <a:schemeClr val="dk1"/>
              </a:buClr>
              <a:buSzPct val="100000"/>
              <a:buChar char="•"/>
            </a:pPr>
            <a:r>
              <a:rPr lang="fi-FI" sz="2400" dirty="0"/>
              <a:t>Teollistuminen levisi Isosta-Britanniasta Manner-Eurooppaan ja Yhdysvaltoihin. </a:t>
            </a:r>
            <a:endParaRPr sz="2400" dirty="0"/>
          </a:p>
          <a:p>
            <a:pPr marL="228600" lvl="0" indent="-215265" algn="l" rtl="0">
              <a:lnSpc>
                <a:spcPct val="90000"/>
              </a:lnSpc>
              <a:spcBef>
                <a:spcPts val="1000"/>
              </a:spcBef>
              <a:spcAft>
                <a:spcPts val="0"/>
              </a:spcAft>
              <a:buClr>
                <a:schemeClr val="dk1"/>
              </a:buClr>
              <a:buSzPct val="100000"/>
              <a:buChar char="•"/>
            </a:pPr>
            <a:r>
              <a:rPr lang="fi-FI" sz="2400" dirty="0"/>
              <a:t>Teollistuminen lisäsi tuottavuutta, mikä puolestaan teki mahdolliseksi maailman koneistumisen. </a:t>
            </a:r>
            <a:endParaRPr sz="2400" dirty="0"/>
          </a:p>
          <a:p>
            <a:pPr marL="228600" lvl="0" indent="-215265" algn="l" rtl="0">
              <a:lnSpc>
                <a:spcPct val="90000"/>
              </a:lnSpc>
              <a:spcBef>
                <a:spcPts val="1000"/>
              </a:spcBef>
              <a:spcAft>
                <a:spcPts val="0"/>
              </a:spcAft>
              <a:buClr>
                <a:schemeClr val="dk1"/>
              </a:buClr>
              <a:buSzPct val="100000"/>
              <a:buChar char="•"/>
            </a:pPr>
            <a:r>
              <a:rPr lang="fi-FI" sz="2400" dirty="0"/>
              <a:t>Teollistumisen myötä kaupungistuminen ja kaupunkien kasvu kiihtyi sekä tiedonvälitys ja tiede kehittyivät. </a:t>
            </a:r>
            <a:endParaRPr sz="2400" dirty="0"/>
          </a:p>
          <a:p>
            <a:pPr marL="228600" lvl="0" indent="-50800" algn="l" rtl="0">
              <a:lnSpc>
                <a:spcPct val="90000"/>
              </a:lnSpc>
              <a:spcBef>
                <a:spcPts val="1000"/>
              </a:spcBef>
              <a:spcAft>
                <a:spcPts val="0"/>
              </a:spcAft>
              <a:buClr>
                <a:schemeClr val="dk1"/>
              </a:buClr>
              <a:buSzPct val="100000"/>
              <a:buNone/>
            </a:pPr>
            <a:endParaRPr sz="2400" dirty="0"/>
          </a:p>
          <a:p>
            <a:pPr marL="228600" lvl="0" indent="-50800" algn="l" rtl="0">
              <a:lnSpc>
                <a:spcPct val="90000"/>
              </a:lnSpc>
              <a:spcBef>
                <a:spcPts val="1000"/>
              </a:spcBef>
              <a:spcAft>
                <a:spcPts val="0"/>
              </a:spcAft>
              <a:buClr>
                <a:schemeClr val="dk1"/>
              </a:buClr>
              <a:buSzPct val="100000"/>
              <a:buNone/>
            </a:pPr>
            <a:endParaRPr sz="2400" dirty="0"/>
          </a:p>
        </p:txBody>
      </p:sp>
      <p:pic>
        <p:nvPicPr>
          <p:cNvPr id="3" name="Kuva 2">
            <a:extLst>
              <a:ext uri="{FF2B5EF4-FFF2-40B4-BE49-F238E27FC236}">
                <a16:creationId xmlns:a16="http://schemas.microsoft.com/office/drawing/2014/main" id="{7E4BD5F7-15F3-4FB2-A1D0-DD2CDC346803}"/>
              </a:ext>
            </a:extLst>
          </p:cNvPr>
          <p:cNvPicPr>
            <a:picLocks noChangeAspect="1"/>
          </p:cNvPicPr>
          <p:nvPr/>
        </p:nvPicPr>
        <p:blipFill>
          <a:blip r:embed="rId3"/>
          <a:stretch>
            <a:fillRect/>
          </a:stretch>
        </p:blipFill>
        <p:spPr>
          <a:xfrm>
            <a:off x="6229350" y="1425156"/>
            <a:ext cx="5572125" cy="5405694"/>
          </a:xfrm>
          <a:prstGeom prst="rect">
            <a:avLst/>
          </a:prstGeom>
        </p:spPr>
      </p:pic>
      <p:cxnSp>
        <p:nvCxnSpPr>
          <p:cNvPr id="9" name="Suora yhdysviiva 8">
            <a:extLst>
              <a:ext uri="{FF2B5EF4-FFF2-40B4-BE49-F238E27FC236}">
                <a16:creationId xmlns:a16="http://schemas.microsoft.com/office/drawing/2014/main" id="{690A00E9-DDC1-47D9-8ACC-ABE8648A415F}"/>
              </a:ext>
            </a:extLst>
          </p:cNvPr>
          <p:cNvCxnSpPr>
            <a:cxnSpLocks/>
          </p:cNvCxnSpPr>
          <p:nvPr/>
        </p:nvCxnSpPr>
        <p:spPr>
          <a:xfrm>
            <a:off x="0" y="1750832"/>
            <a:ext cx="5962650" cy="0"/>
          </a:xfrm>
          <a:prstGeom prst="line">
            <a:avLst/>
          </a:prstGeom>
          <a:ln w="38100">
            <a:solidFill>
              <a:srgbClr val="C9C60F"/>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257176" y="681037"/>
            <a:ext cx="11096624"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FI" sz="3600" dirty="0" err="1">
                <a:solidFill>
                  <a:srgbClr val="0070C0"/>
                </a:solidFill>
              </a:rPr>
              <a:t>Antroposeenin</a:t>
            </a:r>
            <a:r>
              <a:rPr lang="fi-FI" sz="3600" dirty="0">
                <a:solidFill>
                  <a:srgbClr val="0070C0"/>
                </a:solidFill>
              </a:rPr>
              <a:t> aikakausi </a:t>
            </a:r>
            <a:endParaRPr sz="3600" dirty="0">
              <a:solidFill>
                <a:srgbClr val="0070C0"/>
              </a:solidFill>
            </a:endParaRPr>
          </a:p>
        </p:txBody>
      </p:sp>
      <p:sp>
        <p:nvSpPr>
          <p:cNvPr id="134" name="Google Shape;134;p9"/>
          <p:cNvSpPr txBox="1">
            <a:spLocks noGrp="1"/>
          </p:cNvSpPr>
          <p:nvPr>
            <p:ph type="body" idx="1"/>
          </p:nvPr>
        </p:nvSpPr>
        <p:spPr>
          <a:xfrm>
            <a:off x="257176" y="1978025"/>
            <a:ext cx="513397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i-FI" sz="2000" dirty="0"/>
              <a:t>Maailman teollisuustuotanto kolminkertaistui 1800-luvulla. </a:t>
            </a:r>
            <a:endParaRPr sz="2000" dirty="0"/>
          </a:p>
          <a:p>
            <a:pPr marL="228600" lvl="0" indent="-228600" algn="l" rtl="0">
              <a:lnSpc>
                <a:spcPct val="90000"/>
              </a:lnSpc>
              <a:spcBef>
                <a:spcPts val="1000"/>
              </a:spcBef>
              <a:spcAft>
                <a:spcPts val="0"/>
              </a:spcAft>
              <a:buClr>
                <a:schemeClr val="dk1"/>
              </a:buClr>
              <a:buSzPts val="2800"/>
              <a:buChar char="•"/>
            </a:pPr>
            <a:r>
              <a:rPr lang="fi-FI" sz="2000" dirty="0"/>
              <a:t>Teollisuusvaltioiden välinen kilpailu johti muun muassa imperialismiin sekä ensimmäiseen maailmansotaan. </a:t>
            </a:r>
            <a:endParaRPr sz="2000" dirty="0"/>
          </a:p>
          <a:p>
            <a:pPr marL="228600" lvl="0" indent="-228600" algn="l" rtl="0">
              <a:lnSpc>
                <a:spcPct val="90000"/>
              </a:lnSpc>
              <a:spcBef>
                <a:spcPts val="1000"/>
              </a:spcBef>
              <a:spcAft>
                <a:spcPts val="0"/>
              </a:spcAft>
              <a:buClr>
                <a:schemeClr val="dk1"/>
              </a:buClr>
              <a:buSzPts val="2800"/>
              <a:buChar char="•"/>
            </a:pPr>
            <a:r>
              <a:rPr lang="fi-FI" sz="2000" dirty="0"/>
              <a:t>On esitetty, että teollistumisen aikakaudesta käynnistyi uusi ajanjakso, </a:t>
            </a:r>
            <a:r>
              <a:rPr lang="fi-FI" sz="2000" dirty="0" err="1"/>
              <a:t>antroposeeni</a:t>
            </a:r>
            <a:r>
              <a:rPr lang="fi-FI" sz="2000" dirty="0"/>
              <a:t>. </a:t>
            </a:r>
            <a:endParaRPr sz="2000" dirty="0"/>
          </a:p>
          <a:p>
            <a:pPr marL="228600" lvl="0" indent="-228600" algn="l" rtl="0">
              <a:lnSpc>
                <a:spcPct val="90000"/>
              </a:lnSpc>
              <a:spcBef>
                <a:spcPts val="1000"/>
              </a:spcBef>
              <a:spcAft>
                <a:spcPts val="0"/>
              </a:spcAft>
              <a:buClr>
                <a:schemeClr val="dk1"/>
              </a:buClr>
              <a:buSzPts val="2800"/>
              <a:buChar char="•"/>
            </a:pPr>
            <a:r>
              <a:rPr lang="fi-FI" sz="2000" dirty="0" err="1"/>
              <a:t>Antroposeenin</a:t>
            </a:r>
            <a:r>
              <a:rPr lang="fi-FI" sz="2000" dirty="0"/>
              <a:t> aikakaudella ihminen vaikuttaa koko maailman toimintaa tavalla, joka vertautuu geologisiin voimiin. </a:t>
            </a:r>
            <a:endParaRPr sz="2000" dirty="0"/>
          </a:p>
        </p:txBody>
      </p:sp>
      <p:cxnSp>
        <p:nvCxnSpPr>
          <p:cNvPr id="4" name="Suora yhdysviiva 3">
            <a:extLst>
              <a:ext uri="{FF2B5EF4-FFF2-40B4-BE49-F238E27FC236}">
                <a16:creationId xmlns:a16="http://schemas.microsoft.com/office/drawing/2014/main" id="{E78A996C-37BD-4068-9D2C-0F03A9AD659E}"/>
              </a:ext>
            </a:extLst>
          </p:cNvPr>
          <p:cNvCxnSpPr>
            <a:cxnSpLocks/>
          </p:cNvCxnSpPr>
          <p:nvPr/>
        </p:nvCxnSpPr>
        <p:spPr>
          <a:xfrm>
            <a:off x="0" y="1684157"/>
            <a:ext cx="8696325" cy="0"/>
          </a:xfrm>
          <a:prstGeom prst="line">
            <a:avLst/>
          </a:prstGeom>
          <a:ln w="38100">
            <a:solidFill>
              <a:srgbClr val="C9C60F"/>
            </a:solidFill>
          </a:ln>
        </p:spPr>
        <p:style>
          <a:lnRef idx="1">
            <a:schemeClr val="accent2"/>
          </a:lnRef>
          <a:fillRef idx="0">
            <a:schemeClr val="accent2"/>
          </a:fillRef>
          <a:effectRef idx="0">
            <a:schemeClr val="accent2"/>
          </a:effectRef>
          <a:fontRef idx="minor">
            <a:schemeClr val="tx1"/>
          </a:fontRef>
        </p:style>
      </p:cxnSp>
      <p:pic>
        <p:nvPicPr>
          <p:cNvPr id="3074" name="Picture 2">
            <a:extLst>
              <a:ext uri="{FF2B5EF4-FFF2-40B4-BE49-F238E27FC236}">
                <a16:creationId xmlns:a16="http://schemas.microsoft.com/office/drawing/2014/main" id="{ED610CD0-0787-42CA-BC78-29A655D0C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991" y="1978025"/>
            <a:ext cx="6244833" cy="394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ukautettu suunnittelumalli">
  <a:themeElements>
    <a:clrScheme name="Mukautettu 2">
      <a:dk1>
        <a:sysClr val="windowText" lastClr="000000"/>
      </a:dk1>
      <a:lt1>
        <a:sysClr val="window" lastClr="FFFFFF"/>
      </a:lt1>
      <a:dk2>
        <a:srgbClr val="44546A"/>
      </a:dk2>
      <a:lt2>
        <a:srgbClr val="000000"/>
      </a:lt2>
      <a:accent1>
        <a:srgbClr val="4472C4"/>
      </a:accent1>
      <a:accent2>
        <a:srgbClr val="ED7D31"/>
      </a:accent2>
      <a:accent3>
        <a:srgbClr val="4472C4"/>
      </a:accent3>
      <a:accent4>
        <a:srgbClr val="FFC000"/>
      </a:accent4>
      <a:accent5>
        <a:srgbClr val="5B9BD5"/>
      </a:accent5>
      <a:accent6>
        <a:srgbClr val="70AD47"/>
      </a:accent6>
      <a:hlink>
        <a:srgbClr val="0563C1"/>
      </a:hlink>
      <a:folHlink>
        <a:srgbClr val="954F72"/>
      </a:folHlink>
    </a:clrScheme>
    <a:fontScheme name="Mukautettu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us">
  <a:themeElements>
    <a:clrScheme name="Mukautettu 2">
      <a:dk1>
        <a:sysClr val="windowText" lastClr="000000"/>
      </a:dk1>
      <a:lt1>
        <a:sysClr val="window" lastClr="FFFFFF"/>
      </a:lt1>
      <a:dk2>
        <a:srgbClr val="44546A"/>
      </a:dk2>
      <a:lt2>
        <a:srgbClr val="000000"/>
      </a:lt2>
      <a:accent1>
        <a:srgbClr val="4472C4"/>
      </a:accent1>
      <a:accent2>
        <a:srgbClr val="ED7D31"/>
      </a:accent2>
      <a:accent3>
        <a:srgbClr val="4472C4"/>
      </a:accent3>
      <a:accent4>
        <a:srgbClr val="FFC000"/>
      </a:accent4>
      <a:accent5>
        <a:srgbClr val="5B9BD5"/>
      </a:accent5>
      <a:accent6>
        <a:srgbClr val="70AD47"/>
      </a:accent6>
      <a:hlink>
        <a:srgbClr val="0563C1"/>
      </a:hlink>
      <a:folHlink>
        <a:srgbClr val="954F72"/>
      </a:folHlink>
    </a:clrScheme>
    <a:fontScheme name="Mukautettu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us" id="{7AEEC998-7C3F-40BF-B951-726D4B12AB6E}" vid="{45D055A5-B035-47B3-8A87-DF6595FB1B6F}"/>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264</Words>
  <Application>Microsoft Office PowerPoint</Application>
  <PresentationFormat>Laajakuva</PresentationFormat>
  <Paragraphs>23</Paragraphs>
  <Slides>8</Slides>
  <Notes>7</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8</vt:i4>
      </vt:variant>
    </vt:vector>
  </HeadingPairs>
  <TitlesOfParts>
    <vt:vector size="13" baseType="lpstr">
      <vt:lpstr>Arial</vt:lpstr>
      <vt:lpstr>Calibri</vt:lpstr>
      <vt:lpstr>Lucida Sans</vt:lpstr>
      <vt:lpstr>Mukautettu suunnittelumalli</vt:lpstr>
      <vt:lpstr>Opus</vt:lpstr>
      <vt:lpstr>11 Muutos alkaa Englannista</vt:lpstr>
      <vt:lpstr>PowerPoint-esitys</vt:lpstr>
      <vt:lpstr>PowerPoint-esitys</vt:lpstr>
      <vt:lpstr>Kohti teollisuusyhteiskuntia </vt:lpstr>
      <vt:lpstr>-&gt; Miten Adam Smith pyrkii tekstissään perustelemaan liberalismin paremmuutta? </vt:lpstr>
      <vt:lpstr>PowerPoint-esitys</vt:lpstr>
      <vt:lpstr>Maailma koneistuu ja sähköistyy </vt:lpstr>
      <vt:lpstr>Antroposeenin aikakausi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Vakaantumisen ja  uusien aatteiden aika</dc:title>
  <dc:creator>Minna Sallanen</dc:creator>
  <cp:lastModifiedBy>Minna Sallanen</cp:lastModifiedBy>
  <cp:revision>35</cp:revision>
  <dcterms:created xsi:type="dcterms:W3CDTF">2021-01-21T09:18:09Z</dcterms:created>
  <dcterms:modified xsi:type="dcterms:W3CDTF">2021-06-29T07:40:29Z</dcterms:modified>
</cp:coreProperties>
</file>