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5"/>
      <p:bold r:id="rId6"/>
      <p:italic r:id="rId7"/>
      <p:boldItalic r:id="rId8"/>
    </p:embeddedFont>
    <p:embeddedFont>
      <p:font typeface="Merriweather Sans" panose="020B0604020202020204" charset="0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nele Palo" initials="" lastIdx="1" clrIdx="0"/>
  <p:cmAuthor id="1" name="Kimmo Päivärinta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commentAuthors" Target="commentAuthors.xml"/><Relationship Id="rId5" Type="http://schemas.openxmlformats.org/officeDocument/2006/relationships/font" Target="fonts/font1.fntdata"/><Relationship Id="rId15" Type="http://schemas.openxmlformats.org/officeDocument/2006/relationships/tableStyles" Target="tableStyles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31784440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1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4026413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282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12000" y="-9000"/>
            <a:ext cx="9167999" cy="68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Forum I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uomenkuvalehti.fi/kohinaa/89/?shared=89-80718c00-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000" y="-9000"/>
            <a:ext cx="9167999" cy="68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4267200" y="1981200"/>
            <a:ext cx="2607353" cy="12003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Luku </a:t>
            </a:r>
            <a:r>
              <a:rPr lang="fi-FI" sz="240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21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</a:pPr>
            <a:endParaRPr sz="2400" b="0" i="0" u="none" strike="noStrike" cap="none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Verdana"/>
              <a:buNone/>
            </a:pPr>
            <a:r>
              <a:rPr lang="fi-FI" sz="2400" b="1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Tulevaisuus on jo täällä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dirty="0" smtClean="0"/>
              <a:t>Miten </a:t>
            </a:r>
            <a:r>
              <a:rPr lang="fi-FI" dirty="0"/>
              <a:t>esineiden internet muuttaa arkeamme?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fi-FI" dirty="0"/>
              <a:t>Lue tutkija Kari A. Hintikan blogiteksti esineiden internetistä ja vastaa kysymyksiin.</a:t>
            </a:r>
          </a:p>
          <a:p>
            <a:pPr marL="0" marR="0" lvl="0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endParaRPr dirty="0"/>
          </a:p>
          <a:p>
            <a:pPr marL="0" marR="0" lvl="0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r>
              <a:rPr lang="fi-FI" u="sng" dirty="0">
                <a:solidFill>
                  <a:schemeClr val="hlink"/>
                </a:solidFill>
                <a:hlinkClick r:id="rId3"/>
              </a:rPr>
              <a:t>http://suomenkuvalehti.fi/kohinaa/89/?shared=89-80718c00-4</a:t>
            </a:r>
          </a:p>
          <a:p>
            <a:pPr marL="0" marR="0" lvl="0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endParaRPr dirty="0"/>
          </a:p>
          <a:p>
            <a:pPr marL="0" marR="0" lvl="0" indent="-1270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r>
              <a:rPr lang="fi-FI" b="1" dirty="0"/>
              <a:t>Tehtävät</a:t>
            </a:r>
          </a:p>
          <a:p>
            <a:pPr marL="457200" marR="0" lvl="0" indent="-228600" algn="l" rtl="0">
              <a:spcBef>
                <a:spcPts val="400"/>
              </a:spcBef>
              <a:spcAft>
                <a:spcPts val="0"/>
              </a:spcAft>
              <a:buAutoNum type="arabicPeriod"/>
            </a:pPr>
            <a:r>
              <a:rPr lang="fi-FI" dirty="0" smtClean="0"/>
              <a:t> Mikä </a:t>
            </a:r>
            <a:r>
              <a:rPr lang="fi-FI" dirty="0"/>
              <a:t>on esineiden internet?</a:t>
            </a:r>
          </a:p>
          <a:p>
            <a:pPr marL="457200" marR="0" lvl="0" indent="-228600" algn="l" rtl="0">
              <a:spcBef>
                <a:spcPts val="400"/>
              </a:spcBef>
              <a:spcAft>
                <a:spcPts val="0"/>
              </a:spcAft>
              <a:buAutoNum type="arabicPeriod"/>
            </a:pPr>
            <a:r>
              <a:rPr lang="fi-FI" dirty="0" smtClean="0"/>
              <a:t> Miten </a:t>
            </a:r>
            <a:r>
              <a:rPr lang="fi-FI" dirty="0"/>
              <a:t>esineiden internet tulee vaikuttamaan ihmisten arkeen?</a:t>
            </a:r>
          </a:p>
          <a:p>
            <a:pPr marL="457200" marR="0" lvl="0" indent="-228600" algn="l" rtl="0">
              <a:spcBef>
                <a:spcPts val="400"/>
              </a:spcBef>
              <a:spcAft>
                <a:spcPts val="0"/>
              </a:spcAft>
              <a:buAutoNum type="arabicPeriod"/>
            </a:pPr>
            <a:r>
              <a:rPr lang="fi-FI" smtClean="0"/>
              <a:t> Pohdi</a:t>
            </a:r>
            <a:r>
              <a:rPr lang="fi-FI" dirty="0"/>
              <a:t>, miten esineiden internet vaikuttaa jo nyt elämääsi. </a:t>
            </a:r>
          </a:p>
          <a:p>
            <a:pPr marL="457200" marR="0" lvl="0" indent="-457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</Words>
  <Application>Microsoft Office PowerPoint</Application>
  <PresentationFormat>Näytössä katseltava diaesitys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Verdana</vt:lpstr>
      <vt:lpstr>Merriweather Sans</vt:lpstr>
      <vt:lpstr>Arial</vt:lpstr>
      <vt:lpstr>Blank Presentation</vt:lpstr>
      <vt:lpstr>PowerPoint-esitys</vt:lpstr>
      <vt:lpstr>Miten esineiden internet muuttaa arkeamme?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Pelkonen Markku</dc:creator>
  <cp:lastModifiedBy>Ville Paldanius</cp:lastModifiedBy>
  <cp:revision>3</cp:revision>
  <dcterms:modified xsi:type="dcterms:W3CDTF">2018-04-10T13:49:38Z</dcterms:modified>
</cp:coreProperties>
</file>