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  <p:embeddedFont>
      <p:font typeface="Merriweather Sans" panose="020B0604020202020204" charset="0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ele Palo" initials="" lastIdx="1" clrIdx="0"/>
  <p:cmAuthor id="1" name="Kimmo Päivärinta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commentAuthors" Target="commentAuthors.xml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1784440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02641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82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000" y="-9000"/>
            <a:ext cx="9167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I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omenkuvalehti.fi/kohinaa/89/?shared=89-80718c00-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000" y="-9000"/>
            <a:ext cx="9167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67200" y="1981200"/>
            <a:ext cx="2607353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21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Tulevaisuus on jo täällä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 smtClean="0"/>
              <a:t>Miten </a:t>
            </a:r>
            <a:r>
              <a:rPr lang="fi-FI" dirty="0"/>
              <a:t>esineiden internet muuttaa arkeamme?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dirty="0"/>
              <a:t>Lue tutkija Kari A. Hintikan blogiteksti esineiden internetistä ja vastaa kysymyksiin.</a:t>
            </a:r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endParaRPr dirty="0"/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http://suomenkuvalehti.fi/kohinaa/89/?shared=89-80718c00-4</a:t>
            </a:r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endParaRPr dirty="0"/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lang="fi-FI" b="1" dirty="0"/>
              <a:t>Tehtävät</a:t>
            </a:r>
          </a:p>
          <a:p>
            <a:pPr marL="457200" marR="0" lvl="0" indent="-228600" algn="l" rtl="0">
              <a:spcBef>
                <a:spcPts val="400"/>
              </a:spcBef>
              <a:spcAft>
                <a:spcPts val="0"/>
              </a:spcAft>
              <a:buAutoNum type="arabicPeriod"/>
            </a:pPr>
            <a:r>
              <a:rPr lang="fi-FI" dirty="0" smtClean="0"/>
              <a:t> Mikä </a:t>
            </a:r>
            <a:r>
              <a:rPr lang="fi-FI" dirty="0"/>
              <a:t>on esineiden internet?</a:t>
            </a:r>
          </a:p>
          <a:p>
            <a:pPr marL="457200" marR="0" lvl="0" indent="-228600" algn="l" rtl="0">
              <a:spcBef>
                <a:spcPts val="400"/>
              </a:spcBef>
              <a:spcAft>
                <a:spcPts val="0"/>
              </a:spcAft>
              <a:buAutoNum type="arabicPeriod"/>
            </a:pPr>
            <a:r>
              <a:rPr lang="fi-FI" dirty="0" smtClean="0"/>
              <a:t> Miten </a:t>
            </a:r>
            <a:r>
              <a:rPr lang="fi-FI" dirty="0"/>
              <a:t>esineiden internet tulee vaikuttamaan ihmisten arkeen?</a:t>
            </a:r>
          </a:p>
          <a:p>
            <a:pPr marL="457200" marR="0" lvl="0" indent="-228600" algn="l" rtl="0">
              <a:spcBef>
                <a:spcPts val="400"/>
              </a:spcBef>
              <a:spcAft>
                <a:spcPts val="0"/>
              </a:spcAft>
              <a:buAutoNum type="arabicPeriod"/>
            </a:pPr>
            <a:r>
              <a:rPr lang="fi-FI" smtClean="0"/>
              <a:t> Pohdi</a:t>
            </a:r>
            <a:r>
              <a:rPr lang="fi-FI" dirty="0"/>
              <a:t>, miten esineiden internet vaikuttaa jo nyt elämääsi. </a:t>
            </a: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Näytössä katseltava diaesitys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Verdana</vt:lpstr>
      <vt:lpstr>Merriweather Sans</vt:lpstr>
      <vt:lpstr>Arial</vt:lpstr>
      <vt:lpstr>Blank Presentation</vt:lpstr>
      <vt:lpstr>PowerPoint-esitys</vt:lpstr>
      <vt:lpstr>Miten esineiden internet muuttaa arkeamme?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Pelkonen Markku</dc:creator>
  <cp:lastModifiedBy>Ville Paldanius</cp:lastModifiedBy>
  <cp:revision>3</cp:revision>
  <dcterms:modified xsi:type="dcterms:W3CDTF">2018-04-10T13:49:38Z</dcterms:modified>
</cp:coreProperties>
</file>