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Merriweather Sans" panose="020B0604020202020204" charset="0"/>
      <p:italic r:id="rId6"/>
      <p:boldItalic r:id="rId7"/>
    </p:embeddedFont>
    <p:embeddedFont>
      <p:font typeface="Verdana" panose="020B060403050404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2990030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08999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29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5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Forum VI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dneKLhsWO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guardian.com/music/2015/sep/02/taylor-swift-accused-racism-african-colonial-fantasy-video-wildest-dream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Dc6oA8uc0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267200" y="1981200"/>
            <a:ext cx="2607353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18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Kaukainen Afrikka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8650" y="295422"/>
            <a:ext cx="7886700" cy="100150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i-FI" dirty="0"/>
              <a:t>Näkyvätkö stereotypiat vieläkin?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28650" y="1296930"/>
            <a:ext cx="7886700" cy="48365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i-FI" dirty="0"/>
              <a:t>Yhdysvaltalaisen laulajan Taylor Swiftin musiikkivideota kappaleesta </a:t>
            </a:r>
            <a:r>
              <a:rPr lang="fi-FI" i="1" dirty="0" err="1"/>
              <a:t>Wildest</a:t>
            </a:r>
            <a:r>
              <a:rPr lang="fi-FI" i="1" dirty="0"/>
              <a:t> </a:t>
            </a:r>
            <a:r>
              <a:rPr lang="fi-FI" i="1" dirty="0" err="1"/>
              <a:t>dreams</a:t>
            </a:r>
            <a:r>
              <a:rPr lang="fi-FI" i="1" dirty="0"/>
              <a:t> </a:t>
            </a:r>
            <a:r>
              <a:rPr lang="fi-FI" dirty="0"/>
              <a:t>on syytetty kolonialismin ihailusta.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fi-FI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i-FI" b="1" dirty="0"/>
              <a:t>Tehtävät</a:t>
            </a: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fi-FI" dirty="0"/>
              <a:t>Katso video ja pohdi, miksi näin on väitetty.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i-FI" sz="2000" u="sng" dirty="0">
                <a:solidFill>
                  <a:schemeClr val="hlink"/>
                </a:solidFill>
                <a:hlinkClick r:id="rId3"/>
              </a:rPr>
              <a:t>https://www.youtube.com/watch?v=IdneKLhsWOQ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fi-FI" dirty="0"/>
              <a:t>Tutustu siihen, millaista keskustelua videon ympärillä on käyty. Mihin esitetyt syytökset perustuvat?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i-FI" sz="2000" u="sng" dirty="0">
                <a:solidFill>
                  <a:schemeClr val="hlink"/>
                </a:solidFill>
                <a:hlinkClick r:id="rId4"/>
              </a:rPr>
              <a:t>https://www.theguardian.com/music/2015/sep/02/taylor-swift-accused-racism-african-colonial-fantasy-video-wildest-dreams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28650" y="308853"/>
            <a:ext cx="7886700" cy="108384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i-FI" dirty="0"/>
              <a:t>Näkyvätkö stereotypiat vieläkin?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5002" y="1690825"/>
            <a:ext cx="8233996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buNone/>
            </a:pPr>
            <a:r>
              <a:rPr lang="fi-FI" dirty="0"/>
              <a:t>Vuonna 2016 julkaistiin uusi Tarzan elokuva </a:t>
            </a:r>
            <a:r>
              <a:rPr lang="fi-FI" i="1" dirty="0"/>
              <a:t>Legend of Tarzan</a:t>
            </a:r>
            <a:r>
              <a:rPr lang="fi-FI" dirty="0"/>
              <a:t>. Katso elokuvan traileri ja vastaa kysymyksiin. 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fi-FI" dirty="0"/>
              <a:t>Linkki: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https://www.youtube.com/watch?v=oDc6oA8uc0c</a:t>
            </a:r>
          </a:p>
          <a:p>
            <a:pPr marL="0" lvl="0" indent="0" rtl="0">
              <a:lnSpc>
                <a:spcPct val="115000"/>
              </a:lnSpc>
              <a:buNone/>
            </a:pPr>
            <a:endParaRPr lang="fi-FI" dirty="0"/>
          </a:p>
          <a:p>
            <a:pPr marL="0" lvl="0" indent="0" rtl="0">
              <a:lnSpc>
                <a:spcPct val="115000"/>
              </a:lnSpc>
              <a:buNone/>
            </a:pPr>
            <a:r>
              <a:rPr lang="fi-FI" b="1" dirty="0"/>
              <a:t>Tehtävät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fi-FI" dirty="0"/>
              <a:t>1. Tunnistatko stereotypioita?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fi-FI" dirty="0"/>
              <a:t>2. Millaisen mielikuvan traileri luo Afrikasta?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Näytössä katseltava diaesitys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Merriweather Sans</vt:lpstr>
      <vt:lpstr>Arial</vt:lpstr>
      <vt:lpstr>Verdana</vt:lpstr>
      <vt:lpstr>Mukautettu suunnittelumalli</vt:lpstr>
      <vt:lpstr>PowerPoint-esitys</vt:lpstr>
      <vt:lpstr>Näkyvätkö stereotypiat vieläkin?</vt:lpstr>
      <vt:lpstr>Näkyvätkö stereotypiat vieläkin?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Paldanius</dc:creator>
  <cp:lastModifiedBy>Ville Paldanius</cp:lastModifiedBy>
  <cp:revision>11</cp:revision>
  <dcterms:modified xsi:type="dcterms:W3CDTF">2018-05-09T07:41:09Z</dcterms:modified>
</cp:coreProperties>
</file>