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embeddedFontLst>
    <p:embeddedFont>
      <p:font typeface="Verdana" panose="020B0604030504040204" pitchFamily="34" charset="0"/>
      <p:regular r:id="rId5"/>
      <p:bold r:id="rId6"/>
      <p:italic r:id="rId7"/>
      <p:boldItalic r:id="rId8"/>
    </p:embeddedFont>
    <p:embeddedFont>
      <p:font typeface="Merriweather Sans" panose="020B0604020202020204" charset="0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5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viewProps" Target="view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presProps" Target="presProps.xml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40455204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314032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fi-FI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4419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Otsikko ja pystysuora teksti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2396330" y="57943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Pystysuora otsikko ja teksti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 rot="5400000">
            <a:off x="604043" y="389731"/>
            <a:ext cx="5811838" cy="5762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ctrTitle"/>
          </p:nvPr>
        </p:nvSpPr>
        <p:spPr>
          <a:xfrm>
            <a:off x="1143000" y="1122362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Osan ylätunniste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23887" y="4589462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6714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648200" y="1825625"/>
            <a:ext cx="386714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tailu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630237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30237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2"/>
          </p:nvPr>
        </p:nvSpPr>
        <p:spPr>
          <a:xfrm>
            <a:off x="630237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tsikollinen sisältö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630237" y="457200"/>
            <a:ext cx="2949575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3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887787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630237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tsikollinen kuva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630237" y="457200"/>
            <a:ext cx="2949575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3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pic" idx="2"/>
          </p:nvPr>
        </p:nvSpPr>
        <p:spPr>
          <a:xfrm>
            <a:off x="3887787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30237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15" name="Shape 15"/>
          <p:cNvSpPr txBox="1"/>
          <p:nvPr/>
        </p:nvSpPr>
        <p:spPr>
          <a:xfrm>
            <a:off x="228600" y="6453335"/>
            <a:ext cx="3429000" cy="274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Forum VI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avevoyages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Shape 9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Shape 91"/>
          <p:cNvSpPr txBox="1"/>
          <p:nvPr/>
        </p:nvSpPr>
        <p:spPr>
          <a:xfrm>
            <a:off x="4267200" y="1981200"/>
            <a:ext cx="2607353" cy="12003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fi-FI" sz="2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Luku </a:t>
            </a:r>
            <a:r>
              <a:rPr lang="fi-FI" sz="24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19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</a:pPr>
            <a:endParaRPr sz="24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fi-FI" sz="24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Alistamisesta vapauteen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28650" y="154744"/>
            <a:ext cx="7886700" cy="803688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i-FI" dirty="0"/>
              <a:t>Orjuus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815926" y="958432"/>
            <a:ext cx="8482817" cy="518914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-69850" rtl="0">
              <a:lnSpc>
                <a:spcPct val="100000"/>
              </a:lnSpc>
              <a:buClr>
                <a:schemeClr val="dk1"/>
              </a:buClr>
              <a:buSzPct val="45833"/>
              <a:buFont typeface="Arial"/>
              <a:buNone/>
            </a:pPr>
            <a:r>
              <a:rPr lang="fi-FI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Tutustu oheiseen sivustoon Afrikan orjuudesta ja vastaa kysymyksiin.</a:t>
            </a:r>
          </a:p>
          <a:p>
            <a:pPr marL="0" lvl="0" indent="-69850" rtl="0">
              <a:lnSpc>
                <a:spcPct val="100000"/>
              </a:lnSpc>
              <a:buClr>
                <a:schemeClr val="dk1"/>
              </a:buClr>
              <a:buSzPct val="45833"/>
              <a:buFont typeface="Arial"/>
              <a:buNone/>
            </a:pPr>
            <a:r>
              <a:rPr lang="fi-FI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Linkki:</a:t>
            </a:r>
          </a:p>
          <a:p>
            <a:pPr marL="0" lvl="0" indent="-69850" rtl="0">
              <a:lnSpc>
                <a:spcPct val="100000"/>
              </a:lnSpc>
              <a:buClr>
                <a:schemeClr val="dk1"/>
              </a:buClr>
              <a:buSzPct val="45833"/>
              <a:buFont typeface="Arial"/>
              <a:buNone/>
            </a:pPr>
            <a:r>
              <a:rPr lang="fi-FI" u="sng" dirty="0">
                <a:solidFill>
                  <a:schemeClr val="hlin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  <a:hlinkClick r:id="rId3"/>
              </a:rPr>
              <a:t>http://www.slavevoyages.org/</a:t>
            </a:r>
          </a:p>
          <a:p>
            <a:pPr marL="0" lvl="0" indent="0" rtl="0">
              <a:lnSpc>
                <a:spcPct val="100000"/>
              </a:lnSpc>
              <a:buNone/>
            </a:pPr>
            <a:endParaRPr lang="fi-FI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/>
            </a:endParaRPr>
          </a:p>
          <a:p>
            <a:pPr marL="0" lvl="0" indent="0" rtl="0">
              <a:lnSpc>
                <a:spcPct val="100000"/>
              </a:lnSpc>
              <a:buNone/>
            </a:pPr>
            <a:r>
              <a:rPr lang="fi-FI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Tehtävät</a:t>
            </a:r>
            <a:endParaRPr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/>
            </a:endParaRPr>
          </a:p>
          <a:p>
            <a:pPr marL="387350" lvl="0" indent="-457200" rtl="0">
              <a:lnSpc>
                <a:spcPct val="100000"/>
              </a:lnSpc>
              <a:buClr>
                <a:schemeClr val="dk1"/>
              </a:buClr>
              <a:buFont typeface="+mj-lt"/>
              <a:buAutoNum type="arabicPeriod"/>
            </a:pPr>
            <a:r>
              <a:rPr lang="fi-FI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Milloin orjakauppa oli vilkkaimmillaan?</a:t>
            </a:r>
          </a:p>
          <a:p>
            <a:pPr marL="387350" lvl="0" indent="-457200" rtl="0">
              <a:lnSpc>
                <a:spcPct val="100000"/>
              </a:lnSpc>
              <a:buClr>
                <a:schemeClr val="dk1"/>
              </a:buClr>
              <a:buFont typeface="+mj-lt"/>
              <a:buAutoNum type="arabicPeriod"/>
            </a:pPr>
            <a:r>
              <a:rPr lang="fi-FI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Mikä maa kävi eniten orjakauppaa?</a:t>
            </a:r>
          </a:p>
          <a:p>
            <a:pPr marL="387350" lvl="0" indent="-457200" rtl="0">
              <a:lnSpc>
                <a:spcPct val="100000"/>
              </a:lnSpc>
              <a:buClr>
                <a:schemeClr val="dk1"/>
              </a:buClr>
              <a:buFont typeface="+mj-lt"/>
              <a:buAutoNum type="arabicPeriod"/>
            </a:pPr>
            <a:r>
              <a:rPr lang="fi-FI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Milloin ja mistä syistä orjakauppa alkoi hiipua?</a:t>
            </a:r>
          </a:p>
          <a:p>
            <a:pPr marL="387350" lvl="0" indent="-457200" rtl="0">
              <a:lnSpc>
                <a:spcPct val="100000"/>
              </a:lnSpc>
              <a:buClr>
                <a:schemeClr val="dk1"/>
              </a:buClr>
              <a:buFont typeface="+mj-lt"/>
              <a:buAutoNum type="arabicPeriod"/>
            </a:pPr>
            <a:r>
              <a:rPr lang="fi-FI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Minne orjia vietiin?          </a:t>
            </a:r>
          </a:p>
          <a:p>
            <a:pPr marL="387350" lvl="0" indent="-457200" rtl="0">
              <a:lnSpc>
                <a:spcPct val="100000"/>
              </a:lnSpc>
              <a:buClr>
                <a:schemeClr val="dk1"/>
              </a:buClr>
              <a:buFont typeface="+mj-lt"/>
              <a:buAutoNum type="arabicPeriod"/>
            </a:pPr>
            <a:r>
              <a:rPr lang="fi-FI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Miksi orjakauppa päättyi?</a:t>
            </a:r>
          </a:p>
          <a:p>
            <a:pPr marL="0" lvl="0" indent="0" rtl="0">
              <a:lnSpc>
                <a:spcPct val="115000"/>
              </a:lnSpc>
              <a:buNone/>
            </a:pPr>
            <a:r>
              <a:rPr lang="fi-FI" sz="2400" dirty="0">
                <a:latin typeface="Arial"/>
                <a:ea typeface="Arial"/>
                <a:cs typeface="Arial"/>
                <a:sym typeface="Arial"/>
              </a:rPr>
              <a:t>   </a:t>
            </a:r>
          </a:p>
          <a:p>
            <a:pPr marL="0" lvl="0" indent="-698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endParaRPr sz="24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kautettu suunnittelumalli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51</Words>
  <Application>Microsoft Office PowerPoint</Application>
  <PresentationFormat>Näytössä katseltava diaesitys 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Verdana</vt:lpstr>
      <vt:lpstr>Arial</vt:lpstr>
      <vt:lpstr>Merriweather Sans</vt:lpstr>
      <vt:lpstr>Mukautettu suunnittelumalli</vt:lpstr>
      <vt:lpstr>PowerPoint-esitys</vt:lpstr>
      <vt:lpstr>Orjuus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Ville Paldanius</dc:creator>
  <cp:lastModifiedBy>Ville Paldanius</cp:lastModifiedBy>
  <cp:revision>6</cp:revision>
  <dcterms:modified xsi:type="dcterms:W3CDTF">2018-05-13T16:34:17Z</dcterms:modified>
</cp:coreProperties>
</file>