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7"/>
      <p:bold r:id="rId8"/>
      <p:italic r:id="rId9"/>
      <p:boldItalic r:id="rId10"/>
    </p:embeddedFont>
    <p:embeddedFont>
      <p:font typeface="Merriweather Sans" panose="020B0604020202020204" charset="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5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4.fntdata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45120846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3143202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2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237438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3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527007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7331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3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604043" y="389731"/>
            <a:ext cx="5811838" cy="5762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ctrTitle"/>
          </p:nvPr>
        </p:nvSpPr>
        <p:spPr>
          <a:xfrm>
            <a:off x="1143000" y="1122362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23887" y="4589462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6714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648200" y="1825625"/>
            <a:ext cx="386714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30237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30237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630237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3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3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pic" idx="2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5" name="Shape 15"/>
          <p:cNvSpPr txBox="1"/>
          <p:nvPr/>
        </p:nvSpPr>
        <p:spPr>
          <a:xfrm>
            <a:off x="228600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Forum VI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m/culture/story/20170317-an-exclusive-tour-of-ai-weiweis-new-wor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m/culture/story/20170602-will-smartphones-kill-the-art-of-chinese-handwrit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viestinta.fi/blogi/media-ja-sivistyneiston-rooli-kiinassa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Shape 9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Shape 91"/>
          <p:cNvSpPr txBox="1"/>
          <p:nvPr/>
        </p:nvSpPr>
        <p:spPr>
          <a:xfrm>
            <a:off x="4267200" y="1981200"/>
            <a:ext cx="3961200" cy="154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fi-FI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Luku </a:t>
            </a:r>
            <a:r>
              <a:rPr lang="fi-FI" sz="2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fi-FI" sz="24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Vaurastuva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fi-FI" sz="2400" b="1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nyky</a:t>
            </a:r>
            <a:r>
              <a:rPr lang="fi-FI" sz="24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-Kiina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Verdana"/>
              <a:buNone/>
            </a:pPr>
            <a:r>
              <a:rPr lang="fi-FI" dirty="0"/>
              <a:t>Kiinalainen nykykulttuuri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None/>
            </a:pPr>
            <a:r>
              <a:rPr lang="fi-FI" dirty="0"/>
              <a:t>Katso video taiteilija Ai </a:t>
            </a:r>
            <a:r>
              <a:rPr lang="fi-FI" dirty="0" err="1" smtClean="0"/>
              <a:t>Weiweistä</a:t>
            </a:r>
            <a:r>
              <a:rPr lang="fi-FI" dirty="0"/>
              <a:t>. 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None/>
            </a:pPr>
            <a:r>
              <a:rPr lang="fi-FI" dirty="0"/>
              <a:t>Linkki:</a:t>
            </a:r>
          </a:p>
          <a:p>
            <a:pPr marL="0" lvl="0" indent="-127000">
              <a:spcBef>
                <a:spcPts val="0"/>
              </a:spcBef>
              <a:buNone/>
            </a:pPr>
            <a:r>
              <a:rPr lang="fi-FI" u="sng" dirty="0">
                <a:solidFill>
                  <a:schemeClr val="hlink"/>
                </a:solidFill>
                <a:hlinkClick r:id="rId3"/>
              </a:rPr>
              <a:t>http://www.bbc.com/culture/story/20170317-an-exclusive </a:t>
            </a:r>
            <a:r>
              <a:rPr lang="fi-FI" u="sng" dirty="0" err="1">
                <a:solidFill>
                  <a:schemeClr val="hlink"/>
                </a:solidFill>
                <a:hlinkClick r:id="rId3"/>
              </a:rPr>
              <a:t>tour</a:t>
            </a:r>
            <a:r>
              <a:rPr lang="fi-FI" u="sng" dirty="0">
                <a:solidFill>
                  <a:schemeClr val="hlink"/>
                </a:solidFill>
                <a:hlinkClick r:id="rId3"/>
              </a:rPr>
              <a:t>-of-ai-</a:t>
            </a:r>
            <a:r>
              <a:rPr lang="fi-FI" u="sng" dirty="0" err="1">
                <a:solidFill>
                  <a:schemeClr val="hlink"/>
                </a:solidFill>
                <a:hlinkClick r:id="rId3"/>
              </a:rPr>
              <a:t>weiweis</a:t>
            </a:r>
            <a:r>
              <a:rPr lang="fi-FI" u="sng" dirty="0">
                <a:solidFill>
                  <a:schemeClr val="hlink"/>
                </a:solidFill>
                <a:hlinkClick r:id="rId3"/>
              </a:rPr>
              <a:t>-</a:t>
            </a:r>
            <a:r>
              <a:rPr lang="fi-FI" u="sng" dirty="0" err="1">
                <a:solidFill>
                  <a:schemeClr val="hlink"/>
                </a:solidFill>
                <a:hlinkClick r:id="rId3"/>
              </a:rPr>
              <a:t>new-work</a:t>
            </a:r>
            <a:endParaRPr lang="fi-FI" u="sng" dirty="0">
              <a:solidFill>
                <a:schemeClr val="hlink"/>
              </a:solidFill>
              <a:hlinkClick r:id="rId3"/>
            </a:endParaRPr>
          </a:p>
          <a:p>
            <a:pPr marR="0" lvl="0" indent="0" algn="l" rtl="0">
              <a:lnSpc>
                <a:spcPct val="90000"/>
              </a:lnSpc>
              <a:spcBef>
                <a:spcPts val="1000"/>
              </a:spcBef>
              <a:buNone/>
            </a:pPr>
            <a:endParaRPr lang="fi-FI"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None/>
            </a:pPr>
            <a:r>
              <a:rPr lang="fi-FI" b="1" dirty="0"/>
              <a:t>Tehtävät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fi-FI" dirty="0"/>
              <a:t>Millä tavalla Ai </a:t>
            </a:r>
            <a:r>
              <a:rPr lang="fi-FI" dirty="0" err="1" smtClean="0"/>
              <a:t>Weiwei</a:t>
            </a:r>
            <a:r>
              <a:rPr lang="fi-FI" dirty="0" smtClean="0"/>
              <a:t> </a:t>
            </a:r>
            <a:r>
              <a:rPr lang="fi-FI" dirty="0"/>
              <a:t>kertoo elämänsä Kiinassa vaikuttaneen taiteeseensa?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fi-FI" dirty="0"/>
              <a:t>Etsi lisää tietoa Ai </a:t>
            </a:r>
            <a:r>
              <a:rPr lang="fi-FI" smtClean="0"/>
              <a:t>Weiwein</a:t>
            </a:r>
            <a:r>
              <a:rPr lang="fi-FI" dirty="0" smtClean="0"/>
              <a:t> </a:t>
            </a:r>
            <a:r>
              <a:rPr lang="fi-FI" dirty="0"/>
              <a:t>elämästä Kiinassa.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fi-FI" dirty="0"/>
              <a:t>Kiinalainen nykykulttuuri</a:t>
            </a:r>
            <a:endParaRPr dirty="0"/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514350" y="1690700"/>
            <a:ext cx="80010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None/>
            </a:pPr>
            <a:r>
              <a:rPr lang="fi-FI" dirty="0"/>
              <a:t>Katso video kiinalaisesta kirjoittamisesta.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None/>
            </a:pPr>
            <a:r>
              <a:rPr lang="fi-FI" dirty="0"/>
              <a:t>Linkki: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None/>
            </a:pPr>
            <a:r>
              <a:rPr lang="fi-FI" u="sng" dirty="0">
                <a:solidFill>
                  <a:schemeClr val="hlink"/>
                </a:solidFill>
                <a:hlinkClick r:id="rId3"/>
              </a:rPr>
              <a:t>http://www.bbc.com/culture/story/20170602-will-smartphones-kill-the-art-of-chinese-handwriting</a:t>
            </a:r>
          </a:p>
          <a:p>
            <a:pPr marR="0" lvl="0" indent="0" algn="l" rtl="0">
              <a:lnSpc>
                <a:spcPct val="90000"/>
              </a:lnSpc>
              <a:spcBef>
                <a:spcPts val="1000"/>
              </a:spcBef>
              <a:buNone/>
            </a:pPr>
            <a:endParaRPr lang="fi-FI"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None/>
            </a:pPr>
            <a:r>
              <a:rPr lang="fi-FI" b="1" dirty="0"/>
              <a:t>Tehtävät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fi-FI" dirty="0"/>
              <a:t>Miksi kiinalainen kirjoitustapa on niin merkittävä?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fi-FI" dirty="0"/>
              <a:t>Mitä Kiinassa on tehty, jotta voitaisiin ylläpitää perinteistä kiinalaista tapaa kirjoittaa?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fi-FI" dirty="0"/>
              <a:t>Kiinalainen nykykulttuuri</a:t>
            </a:r>
            <a:endParaRPr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buNone/>
            </a:pPr>
            <a:r>
              <a:rPr lang="fi-FI" dirty="0"/>
              <a:t>Lue Iiris Ruohon blogikirjoitus. </a:t>
            </a:r>
          </a:p>
          <a:p>
            <a:pPr marL="0" lvl="0" indent="0" rtl="0">
              <a:buNone/>
            </a:pPr>
            <a:r>
              <a:rPr lang="fi-FI" dirty="0"/>
              <a:t>Linkki:</a:t>
            </a:r>
          </a:p>
          <a:p>
            <a:pPr marL="0" indent="0">
              <a:buNone/>
            </a:pPr>
            <a:r>
              <a:rPr lang="fi-FI" u="sng" dirty="0">
                <a:solidFill>
                  <a:schemeClr val="hlink"/>
                </a:solidFill>
                <a:hlinkClick r:id="rId3"/>
              </a:rPr>
              <a:t>https://mediaviestinta.fi/blogi/media-ja-sivistyneiston-rooli-kiinassa/</a:t>
            </a:r>
          </a:p>
          <a:p>
            <a:pPr marL="0" lvl="0" indent="0" rtl="0">
              <a:buNone/>
            </a:pPr>
            <a:endParaRPr lang="fi-FI" dirty="0"/>
          </a:p>
          <a:p>
            <a:pPr marL="0" lvl="0" indent="0" rtl="0">
              <a:buNone/>
            </a:pPr>
            <a:endParaRPr lang="fi-FI" dirty="0"/>
          </a:p>
          <a:p>
            <a:pPr marL="0" lvl="0" indent="0" rtl="0">
              <a:buNone/>
            </a:pPr>
            <a:r>
              <a:rPr lang="fi-FI" b="1" dirty="0"/>
              <a:t>Tehtävä</a:t>
            </a:r>
          </a:p>
          <a:p>
            <a:pPr marL="0" lvl="0" indent="0" rtl="0">
              <a:buNone/>
            </a:pPr>
            <a:r>
              <a:rPr lang="fi-FI" dirty="0"/>
              <a:t>Millainen hänen mukaansa on median ja sivistyneistön rooli </a:t>
            </a:r>
            <a:r>
              <a:rPr lang="fi-FI" dirty="0" err="1"/>
              <a:t>nyky</a:t>
            </a:r>
            <a:r>
              <a:rPr lang="fi-FI" dirty="0"/>
              <a:t>-Kiinassa?</a:t>
            </a:r>
          </a:p>
          <a:p>
            <a:pPr marL="0" lvl="0" indent="0" rtl="0">
              <a:spcBef>
                <a:spcPts val="0"/>
              </a:spcBef>
              <a:buNone/>
            </a:pPr>
            <a:endParaRPr dirty="0"/>
          </a:p>
          <a:p>
            <a:pPr marL="0" lvl="0" indent="0" rtl="0">
              <a:spcBef>
                <a:spcPts val="0"/>
              </a:spcBef>
              <a:buNone/>
            </a:pPr>
            <a:endParaRPr dirty="0"/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kautettu suunnittelumalli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98</Words>
  <Application>Microsoft Office PowerPoint</Application>
  <PresentationFormat>Näytössä katseltava diaesitys (4:3)</PresentationFormat>
  <Paragraphs>33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Verdana</vt:lpstr>
      <vt:lpstr>Merriweather Sans</vt:lpstr>
      <vt:lpstr>Arial</vt:lpstr>
      <vt:lpstr>Mukautettu suunnittelumalli</vt:lpstr>
      <vt:lpstr>PowerPoint-esitys</vt:lpstr>
      <vt:lpstr>Kiinalainen nykykulttuuri</vt:lpstr>
      <vt:lpstr>Kiinalainen nykykulttuuri</vt:lpstr>
      <vt:lpstr>Kiinalainen nykykulttuuri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Ville Paldanius</dc:creator>
  <cp:lastModifiedBy>Ville Paldanius</cp:lastModifiedBy>
  <cp:revision>8</cp:revision>
  <dcterms:modified xsi:type="dcterms:W3CDTF">2018-04-24T07:33:53Z</dcterms:modified>
</cp:coreProperties>
</file>