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6"/>
      <p:bold r:id="rId7"/>
      <p:italic r:id="rId8"/>
      <p:boldItalic r:id="rId9"/>
    </p:embeddedFont>
    <p:embeddedFont>
      <p:font typeface="Merriweather Sans" panose="020B0604020202020204" charset="0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7980917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704905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92019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604043" y="389731"/>
            <a:ext cx="5811838" cy="5762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Forum VI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4267200" y="1981200"/>
            <a:ext cx="3608100" cy="167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Vaurastuva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1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nyky</a:t>
            </a:r>
            <a:r>
              <a:rPr lang="fi-FI" sz="24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-Kiina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28650" y="505802"/>
            <a:ext cx="7886700" cy="78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Verdana"/>
              <a:buNone/>
            </a:pPr>
            <a:r>
              <a:rPr lang="fi-FI" dirty="0"/>
              <a:t>Kiinalainen kulttuuri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1010676" y="1716258"/>
            <a:ext cx="7122648" cy="44746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127000" algn="l" rtl="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fi-FI" b="1" dirty="0"/>
              <a:t>Tehtävä</a:t>
            </a:r>
            <a:endParaRPr lang="fi-FI" dirty="0"/>
          </a:p>
          <a:p>
            <a:pPr marL="0" marR="0" lvl="0" indent="-127000" algn="l" rtl="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fi-FI" dirty="0"/>
              <a:t>Tämä tehtävä toteutetaan </a:t>
            </a:r>
            <a:r>
              <a:rPr lang="fi-FI" dirty="0" smtClean="0"/>
              <a:t>ryhmätyönä tai pienessä opetusryhmässä yksilötyönä. </a:t>
            </a:r>
            <a:r>
              <a:rPr lang="fi-FI"/>
              <a:t>Jokainen </a:t>
            </a:r>
            <a:r>
              <a:rPr lang="fi-FI" smtClean="0"/>
              <a:t>(ryhmän)opiskelijoista </a:t>
            </a:r>
            <a:r>
              <a:rPr lang="fi-FI" dirty="0"/>
              <a:t>tekee pienen tietoiskun yhdestä Kiinan kulttuurin alueesta esimerkiksi PowerPoint-esityksenä. Aiheita löytyy seuraavalta dialta. Opiskelijat esittelevät tietoiskunsa muille omissa ryhmissään.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ECC84A35-FA8C-4CAF-9605-570D8EA0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Aiheita</a:t>
            </a:r>
            <a:br>
              <a:rPr lang="fi-FI" dirty="0"/>
            </a:b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="" xmlns:a16="http://schemas.microsoft.com/office/drawing/2014/main" id="{8BD6BB34-B62E-4FA1-B549-FAD66B3AB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89527"/>
            <a:ext cx="7886700" cy="4351338"/>
          </a:xfrm>
        </p:spPr>
        <p:txBody>
          <a:bodyPr/>
          <a:lstStyle/>
          <a:p>
            <a:pPr marL="457200" lvl="0" indent="-228600"/>
            <a:r>
              <a:rPr lang="fi-FI" dirty="0"/>
              <a:t>Kiinalainen kuvataide</a:t>
            </a:r>
          </a:p>
          <a:p>
            <a:pPr marL="457200" lvl="0" indent="-228600"/>
            <a:r>
              <a:rPr lang="fi-FI" dirty="0"/>
              <a:t>Kiinalainen kalligrafia</a:t>
            </a:r>
          </a:p>
          <a:p>
            <a:pPr marL="457200" lvl="0" indent="-228600"/>
            <a:r>
              <a:rPr lang="fi-FI" dirty="0"/>
              <a:t>Kiinalainen runous </a:t>
            </a:r>
          </a:p>
          <a:p>
            <a:pPr marL="457200" lvl="0" indent="-228600"/>
            <a:r>
              <a:rPr lang="fi-FI" dirty="0"/>
              <a:t>Kiinalainen ooppera</a:t>
            </a:r>
          </a:p>
          <a:p>
            <a:pPr marL="457200" lvl="0" indent="-228600"/>
            <a:r>
              <a:rPr lang="fi-FI" dirty="0"/>
              <a:t>Kiinalainen elokuva</a:t>
            </a:r>
          </a:p>
          <a:p>
            <a:pPr marL="457200" lvl="0" indent="-228600"/>
            <a:r>
              <a:rPr lang="fi-FI" dirty="0"/>
              <a:t>Kiinalainen horoskooppi</a:t>
            </a:r>
          </a:p>
          <a:p>
            <a:pPr marL="457200" lvl="0" indent="-228600"/>
            <a:r>
              <a:rPr lang="fi-FI" dirty="0"/>
              <a:t>Kiinalainen musiikki</a:t>
            </a:r>
          </a:p>
          <a:p>
            <a:pPr marL="457200" lvl="0" indent="-228600"/>
            <a:r>
              <a:rPr lang="fi-FI" dirty="0"/>
              <a:t>Kiinalainen ruokakulttuuri</a:t>
            </a:r>
          </a:p>
          <a:p>
            <a:pPr marL="457200" lvl="0" indent="-228600"/>
            <a:r>
              <a:rPr lang="fi-FI" dirty="0"/>
              <a:t>Kiinalainen teatteri</a:t>
            </a:r>
          </a:p>
          <a:p>
            <a:pPr marL="457200" lvl="0" indent="-228600"/>
            <a:r>
              <a:rPr lang="fi-FI" dirty="0"/>
              <a:t>Kiinalainen sirkustaide</a:t>
            </a:r>
          </a:p>
          <a:p>
            <a:pPr marL="457200" lvl="0" indent="-228600"/>
            <a:r>
              <a:rPr lang="fi-FI" dirty="0"/>
              <a:t>Kiinalainen urheilu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0138993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66</Words>
  <Application>Microsoft Office PowerPoint</Application>
  <PresentationFormat>Näytössä katseltava diaesitys 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Verdana</vt:lpstr>
      <vt:lpstr>Merriweather Sans</vt:lpstr>
      <vt:lpstr>Arial</vt:lpstr>
      <vt:lpstr>Mukautettu suunnittelumalli</vt:lpstr>
      <vt:lpstr>PowerPoint-esitys</vt:lpstr>
      <vt:lpstr>Kiinalainen kulttuuri</vt:lpstr>
      <vt:lpstr>Aiheita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Ville Paldanius</dc:creator>
  <cp:lastModifiedBy>Ville Paldanius</cp:lastModifiedBy>
  <cp:revision>12</cp:revision>
  <dcterms:modified xsi:type="dcterms:W3CDTF">2018-04-24T07:37:48Z</dcterms:modified>
</cp:coreProperties>
</file>