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4" r:id="rId10"/>
    <p:sldId id="262" r:id="rId11"/>
    <p:sldId id="26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01smDh3J8oJ9zXiSwoJCtp+2Um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sa Heinlahti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dba82f2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dba82f2b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0dba82f2b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dba82f2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dba82f2b2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0dba82f2b2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156" y="-25397"/>
            <a:ext cx="12238590" cy="688339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23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-6121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̶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4. Monenlaisia hyviä</a:t>
            </a: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3200" dirty="0" err="1"/>
              <a:t>Ydinsisällöt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Taito: Tosiasioiden ja arvojen erottaminen</a:t>
            </a:r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Esimerkki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̶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tosiasiasta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suurin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ihmisistä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syö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lihaa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päätellä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ihmisten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tulisi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syödä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lihaa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automaattisesti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moraalisesti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oikein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̶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Huomaa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samasta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tosiasiasta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myöskään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päätellä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lihansyönti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väärin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 dirty="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Monenlaisia hyviä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dba82f2b2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Tieto: </a:t>
            </a:r>
            <a:r>
              <a:rPr lang="en-US" dirty="0" err="1"/>
              <a:t>Tuoko</a:t>
            </a:r>
            <a:r>
              <a:rPr lang="en-US" dirty="0"/>
              <a:t> </a:t>
            </a:r>
            <a:r>
              <a:rPr lang="en-US" dirty="0" err="1"/>
              <a:t>kehittyvä</a:t>
            </a:r>
            <a:r>
              <a:rPr lang="en-US" dirty="0"/>
              <a:t> </a:t>
            </a:r>
            <a:r>
              <a:rPr lang="en-US" dirty="0" err="1"/>
              <a:t>tekniikka</a:t>
            </a:r>
            <a:r>
              <a:rPr lang="en-US" dirty="0"/>
              <a:t> </a:t>
            </a:r>
            <a:r>
              <a:rPr lang="en-US" dirty="0" err="1"/>
              <a:t>mukanaan</a:t>
            </a:r>
            <a:r>
              <a:rPr lang="en-US" dirty="0"/>
              <a:t> </a:t>
            </a:r>
            <a:r>
              <a:rPr lang="en-US" dirty="0" err="1"/>
              <a:t>uudenlaisia</a:t>
            </a:r>
            <a:r>
              <a:rPr lang="en-US" dirty="0"/>
              <a:t> </a:t>
            </a:r>
            <a:r>
              <a:rPr lang="en-US" dirty="0" err="1"/>
              <a:t>ongelmia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52" name="Google Shape;152;g10dba82f2b2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ct val="100000"/>
            </a:pPr>
            <a:r>
              <a:rPr lang="en-US" sz="2800" dirty="0" err="1"/>
              <a:t>Tekniikan</a:t>
            </a:r>
            <a:r>
              <a:rPr lang="en-US" sz="2800" dirty="0"/>
              <a:t> </a:t>
            </a:r>
            <a:r>
              <a:rPr lang="en-US" sz="2800" dirty="0" err="1"/>
              <a:t>kehittymisen</a:t>
            </a:r>
            <a:r>
              <a:rPr lang="en-US" sz="2800" dirty="0"/>
              <a:t> </a:t>
            </a:r>
            <a:r>
              <a:rPr lang="en-US" sz="2800" dirty="0" err="1"/>
              <a:t>synnyttämiä</a:t>
            </a:r>
            <a:r>
              <a:rPr lang="en-US" sz="2800" dirty="0"/>
              <a:t> </a:t>
            </a:r>
            <a:r>
              <a:rPr lang="en-US" sz="2800" dirty="0" err="1"/>
              <a:t>filosofisia</a:t>
            </a:r>
            <a:r>
              <a:rPr lang="en-US" sz="2800" dirty="0"/>
              <a:t> </a:t>
            </a:r>
            <a:r>
              <a:rPr lang="en-US" sz="2800" dirty="0" err="1"/>
              <a:t>kysymyksiä</a:t>
            </a:r>
            <a:r>
              <a:rPr lang="en-US" sz="2800" dirty="0"/>
              <a:t>:</a:t>
            </a:r>
            <a:endParaRPr sz="2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̶"/>
            </a:pPr>
            <a:r>
              <a:rPr lang="en-US" sz="2800" dirty="0" err="1"/>
              <a:t>Miten</a:t>
            </a:r>
            <a:r>
              <a:rPr lang="en-US" sz="2800" dirty="0"/>
              <a:t> </a:t>
            </a:r>
            <a:r>
              <a:rPr lang="en-US" sz="2800" dirty="0" err="1"/>
              <a:t>kaikkialle</a:t>
            </a:r>
            <a:r>
              <a:rPr lang="en-US" sz="2800" dirty="0"/>
              <a:t> </a:t>
            </a:r>
            <a:r>
              <a:rPr lang="en-US" sz="2800" dirty="0" err="1"/>
              <a:t>ulottuva</a:t>
            </a:r>
            <a:r>
              <a:rPr lang="en-US" sz="2800" dirty="0"/>
              <a:t> </a:t>
            </a:r>
            <a:r>
              <a:rPr lang="en-US" sz="2800" dirty="0" err="1"/>
              <a:t>tekniikka</a:t>
            </a:r>
            <a:r>
              <a:rPr lang="en-US" sz="2800" dirty="0"/>
              <a:t> </a:t>
            </a:r>
            <a:r>
              <a:rPr lang="en-US" sz="2800" dirty="0" err="1"/>
              <a:t>vaikuttaa</a:t>
            </a:r>
            <a:r>
              <a:rPr lang="en-US" sz="2800" dirty="0"/>
              <a:t> </a:t>
            </a:r>
            <a:r>
              <a:rPr lang="en-US" sz="2800" dirty="0" err="1"/>
              <a:t>ihmisiin</a:t>
            </a:r>
            <a:r>
              <a:rPr lang="en-US" sz="2800" dirty="0"/>
              <a:t>?</a:t>
            </a:r>
            <a:endParaRPr sz="2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̶"/>
            </a:pPr>
            <a:r>
              <a:rPr lang="en-US" sz="2800" dirty="0"/>
              <a:t>Voiko </a:t>
            </a:r>
            <a:r>
              <a:rPr lang="en-US" sz="2800" dirty="0" err="1"/>
              <a:t>hoivarobotti</a:t>
            </a:r>
            <a:r>
              <a:rPr lang="en-US" sz="2800" dirty="0"/>
              <a:t> </a:t>
            </a:r>
            <a:r>
              <a:rPr lang="en-US" sz="2800" dirty="0" err="1"/>
              <a:t>korvata</a:t>
            </a:r>
            <a:r>
              <a:rPr lang="en-US" sz="2800" dirty="0"/>
              <a:t> </a:t>
            </a:r>
            <a:r>
              <a:rPr lang="en-US" sz="2800" dirty="0" err="1"/>
              <a:t>inhimillistä</a:t>
            </a:r>
            <a:r>
              <a:rPr lang="en-US" sz="2800" dirty="0"/>
              <a:t> </a:t>
            </a:r>
            <a:r>
              <a:rPr lang="en-US" sz="2800" dirty="0" err="1"/>
              <a:t>vuorovaikutusta</a:t>
            </a:r>
            <a:r>
              <a:rPr lang="en-US" sz="2800" dirty="0"/>
              <a:t>?</a:t>
            </a:r>
            <a:endParaRPr sz="2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̶"/>
            </a:pPr>
            <a:r>
              <a:rPr lang="en-US" sz="2800" dirty="0" err="1"/>
              <a:t>Minkälaisia</a:t>
            </a:r>
            <a:r>
              <a:rPr lang="en-US" sz="2800" dirty="0"/>
              <a:t> ”</a:t>
            </a:r>
            <a:r>
              <a:rPr lang="en-US" sz="2800" dirty="0" err="1"/>
              <a:t>eettisiä</a:t>
            </a:r>
            <a:r>
              <a:rPr lang="en-US" sz="2800" dirty="0"/>
              <a:t> </a:t>
            </a:r>
            <a:r>
              <a:rPr lang="en-US" sz="2800" dirty="0" err="1"/>
              <a:t>valintoja</a:t>
            </a:r>
            <a:r>
              <a:rPr lang="en-US" sz="2800" dirty="0"/>
              <a:t>” </a:t>
            </a:r>
            <a:r>
              <a:rPr lang="en-US" sz="2800" dirty="0" err="1"/>
              <a:t>itseään</a:t>
            </a:r>
            <a:r>
              <a:rPr lang="en-US" sz="2800" dirty="0"/>
              <a:t> </a:t>
            </a:r>
            <a:r>
              <a:rPr lang="en-US" sz="2800" dirty="0" err="1"/>
              <a:t>ohjaavat</a:t>
            </a:r>
            <a:r>
              <a:rPr lang="en-US" sz="2800" dirty="0"/>
              <a:t> </a:t>
            </a:r>
            <a:r>
              <a:rPr lang="en-US" sz="2800" dirty="0" err="1"/>
              <a:t>kulkuneuvot</a:t>
            </a:r>
            <a:r>
              <a:rPr lang="en-US" sz="2800" dirty="0"/>
              <a:t> </a:t>
            </a:r>
            <a:r>
              <a:rPr lang="en-US" sz="2800" dirty="0" err="1"/>
              <a:t>tulisi</a:t>
            </a:r>
            <a:r>
              <a:rPr lang="en-US" sz="2800" dirty="0"/>
              <a:t> </a:t>
            </a:r>
            <a:r>
              <a:rPr lang="en-US" sz="2800" dirty="0" err="1"/>
              <a:t>ohjelmoida</a:t>
            </a:r>
            <a:r>
              <a:rPr lang="en-US" sz="2800" dirty="0"/>
              <a:t> </a:t>
            </a:r>
            <a:r>
              <a:rPr lang="en-US" sz="2800" dirty="0" err="1"/>
              <a:t>tekemään</a:t>
            </a:r>
            <a:r>
              <a:rPr lang="en-US" sz="2800" dirty="0"/>
              <a:t>?</a:t>
            </a:r>
            <a:endParaRPr sz="2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̶"/>
            </a:pPr>
            <a:r>
              <a:rPr lang="en-US" sz="2800" dirty="0" err="1"/>
              <a:t>Mikä</a:t>
            </a:r>
            <a:r>
              <a:rPr lang="en-US" sz="2800" dirty="0"/>
              <a:t> on </a:t>
            </a:r>
            <a:r>
              <a:rPr lang="en-US" sz="2800" dirty="0" err="1"/>
              <a:t>robottien</a:t>
            </a:r>
            <a:r>
              <a:rPr lang="en-US" sz="2800" dirty="0"/>
              <a:t> </a:t>
            </a:r>
            <a:r>
              <a:rPr lang="en-US" sz="2800" dirty="0" err="1"/>
              <a:t>asema</a:t>
            </a:r>
            <a:r>
              <a:rPr lang="en-US" sz="2800" dirty="0"/>
              <a:t> </a:t>
            </a:r>
            <a:r>
              <a:rPr lang="en-US" sz="2800" dirty="0" err="1"/>
              <a:t>yhteiskunnassa</a:t>
            </a:r>
            <a:r>
              <a:rPr lang="en-US" sz="2800" dirty="0"/>
              <a:t>?</a:t>
            </a:r>
            <a:endParaRPr sz="2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̶"/>
            </a:pPr>
            <a:r>
              <a:rPr lang="en-US" sz="2800" dirty="0" err="1"/>
              <a:t>Mitä</a:t>
            </a:r>
            <a:r>
              <a:rPr lang="en-US" sz="2800" dirty="0"/>
              <a:t> </a:t>
            </a:r>
            <a:r>
              <a:rPr lang="en-US" sz="2800" dirty="0" err="1"/>
              <a:t>riskejä</a:t>
            </a:r>
            <a:r>
              <a:rPr lang="en-US" sz="2800" dirty="0"/>
              <a:t> </a:t>
            </a:r>
            <a:r>
              <a:rPr lang="en-US" sz="2800" dirty="0" err="1"/>
              <a:t>liittyy</a:t>
            </a:r>
            <a:r>
              <a:rPr lang="en-US" sz="2800" dirty="0"/>
              <a:t> </a:t>
            </a:r>
            <a:r>
              <a:rPr lang="en-US" sz="2800" dirty="0" err="1"/>
              <a:t>verkon</a:t>
            </a:r>
            <a:r>
              <a:rPr lang="en-US" sz="2800" dirty="0"/>
              <a:t> </a:t>
            </a:r>
            <a:r>
              <a:rPr lang="en-US" sz="2800" dirty="0" err="1"/>
              <a:t>käyttäjistä</a:t>
            </a:r>
            <a:r>
              <a:rPr lang="en-US" sz="2800" dirty="0"/>
              <a:t> </a:t>
            </a:r>
            <a:r>
              <a:rPr lang="en-US" sz="2800" dirty="0" err="1"/>
              <a:t>kerättävään</a:t>
            </a:r>
            <a:r>
              <a:rPr lang="en-US" sz="2800" dirty="0"/>
              <a:t> </a:t>
            </a:r>
            <a:r>
              <a:rPr lang="en-US" sz="2800" dirty="0" err="1"/>
              <a:t>tietoon</a:t>
            </a:r>
            <a:r>
              <a:rPr lang="en-US" sz="2800" dirty="0"/>
              <a:t> ja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mahdolliseen</a:t>
            </a:r>
            <a:r>
              <a:rPr lang="en-US" sz="2800" dirty="0"/>
              <a:t> </a:t>
            </a:r>
            <a:r>
              <a:rPr lang="en-US" sz="2800" dirty="0" err="1"/>
              <a:t>väärinkäyttöön</a:t>
            </a:r>
            <a:r>
              <a:rPr lang="en-US" sz="2800" dirty="0"/>
              <a:t>?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53" name="Google Shape;153;g10dba82f2b2_0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Hyvän merkitykset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puhutaan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jonkin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hyvyydestä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voidaan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viitata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monenlaisiin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ominaisuuksiin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C:\Users\tav\Downloads\shutterstock_2195755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5586" y="3033132"/>
            <a:ext cx="4660828" cy="314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Monenlaisia hyviä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Erilaiset hyvät</a:t>
            </a:r>
            <a:endParaRPr/>
          </a:p>
        </p:txBody>
      </p:sp>
      <p:pic>
        <p:nvPicPr>
          <p:cNvPr id="111" name="Google Shape;11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43055" y="1111582"/>
            <a:ext cx="5905890" cy="509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Monenlaisia hyviä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Arvot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978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800" dirty="0" err="1"/>
              <a:t>Arvot</a:t>
            </a:r>
            <a:r>
              <a:rPr lang="en-US" sz="2800" dirty="0"/>
              <a:t> </a:t>
            </a:r>
            <a:r>
              <a:rPr lang="en-US" sz="2800" dirty="0" err="1"/>
              <a:t>ilmaisevat</a:t>
            </a:r>
            <a:r>
              <a:rPr lang="en-US" sz="2800" dirty="0"/>
              <a:t> </a:t>
            </a:r>
            <a:r>
              <a:rPr lang="en-US" sz="2800" dirty="0" err="1"/>
              <a:t>hyviä</a:t>
            </a:r>
            <a:r>
              <a:rPr lang="en-US" sz="2800" dirty="0"/>
              <a:t> tai </a:t>
            </a:r>
            <a:r>
              <a:rPr lang="en-US" sz="2800" dirty="0" err="1"/>
              <a:t>arvokkaina</a:t>
            </a:r>
            <a:r>
              <a:rPr lang="en-US" sz="2800" dirty="0"/>
              <a:t> </a:t>
            </a:r>
            <a:r>
              <a:rPr lang="en-US" sz="2800" dirty="0" err="1"/>
              <a:t>pidettyjä</a:t>
            </a:r>
            <a:r>
              <a:rPr lang="en-US" sz="2800" dirty="0"/>
              <a:t> </a:t>
            </a:r>
            <a:r>
              <a:rPr lang="en-US" sz="2800" dirty="0" err="1"/>
              <a:t>asioita</a:t>
            </a:r>
            <a:r>
              <a:rPr lang="en-US" sz="2800" dirty="0"/>
              <a:t>.</a:t>
            </a:r>
            <a:endParaRPr sz="28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en-US" sz="2800" b="1" dirty="0" err="1"/>
              <a:t>Itseisarvo</a:t>
            </a:r>
            <a:r>
              <a:rPr lang="en-US" sz="2800" dirty="0"/>
              <a:t> on </a:t>
            </a:r>
            <a:r>
              <a:rPr lang="en-US" sz="2800" dirty="0" err="1"/>
              <a:t>arvokas</a:t>
            </a:r>
            <a:r>
              <a:rPr lang="en-US" sz="2800" dirty="0"/>
              <a:t> </a:t>
            </a:r>
            <a:r>
              <a:rPr lang="en-US" sz="2800" dirty="0" err="1"/>
              <a:t>itsessään</a:t>
            </a:r>
            <a:r>
              <a:rPr lang="en-US" sz="2800" dirty="0"/>
              <a:t>, </a:t>
            </a:r>
            <a:r>
              <a:rPr lang="en-US" sz="2800" dirty="0" err="1"/>
              <a:t>sitä</a:t>
            </a:r>
            <a:r>
              <a:rPr lang="en-US" sz="2800" dirty="0"/>
              <a:t> </a:t>
            </a:r>
            <a:r>
              <a:rPr lang="en-US" sz="2800" dirty="0" err="1"/>
              <a:t>ei</a:t>
            </a:r>
            <a:r>
              <a:rPr lang="en-US" sz="2800" dirty="0"/>
              <a:t> </a:t>
            </a:r>
            <a:r>
              <a:rPr lang="en-US" sz="2800" dirty="0" err="1"/>
              <a:t>tavoitella</a:t>
            </a:r>
            <a:r>
              <a:rPr lang="en-US" sz="2800" dirty="0"/>
              <a:t> </a:t>
            </a:r>
            <a:r>
              <a:rPr lang="en-US" sz="2800" dirty="0" err="1"/>
              <a:t>minkään</a:t>
            </a:r>
            <a:r>
              <a:rPr lang="en-US" sz="2800" dirty="0"/>
              <a:t> </a:t>
            </a:r>
            <a:r>
              <a:rPr lang="en-US" sz="2800" dirty="0" err="1"/>
              <a:t>muun</a:t>
            </a:r>
            <a:r>
              <a:rPr lang="en-US" sz="2800" dirty="0"/>
              <a:t> </a:t>
            </a:r>
            <a:r>
              <a:rPr lang="en-US" sz="2800" dirty="0" err="1"/>
              <a:t>asian</a:t>
            </a:r>
            <a:r>
              <a:rPr lang="en-US" sz="2800" dirty="0"/>
              <a:t> </a:t>
            </a:r>
            <a:r>
              <a:rPr lang="en-US" sz="2800" dirty="0" err="1"/>
              <a:t>vuoksi</a:t>
            </a:r>
            <a:r>
              <a:rPr lang="en-US" sz="2800" dirty="0"/>
              <a:t> (</a:t>
            </a:r>
            <a:r>
              <a:rPr lang="en-US" sz="2800" dirty="0" err="1"/>
              <a:t>esim</a:t>
            </a:r>
            <a:r>
              <a:rPr lang="en-US" sz="2800" dirty="0"/>
              <a:t>. </a:t>
            </a:r>
            <a:r>
              <a:rPr lang="en-US" sz="2800" dirty="0" err="1"/>
              <a:t>onnellisuus</a:t>
            </a:r>
            <a:r>
              <a:rPr lang="en-US" sz="2800" dirty="0"/>
              <a:t>).</a:t>
            </a:r>
            <a:endParaRPr sz="28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en-US" sz="2800" b="1" dirty="0" err="1"/>
              <a:t>Välinearvo</a:t>
            </a:r>
            <a:r>
              <a:rPr lang="en-US" sz="2800" dirty="0"/>
              <a:t> on </a:t>
            </a:r>
            <a:r>
              <a:rPr lang="en-US" sz="2800" dirty="0" err="1"/>
              <a:t>arvokas</a:t>
            </a:r>
            <a:r>
              <a:rPr lang="en-US" sz="2800" dirty="0"/>
              <a:t> </a:t>
            </a:r>
            <a:r>
              <a:rPr lang="en-US" sz="2800" dirty="0" err="1"/>
              <a:t>jonkin</a:t>
            </a:r>
            <a:r>
              <a:rPr lang="en-US" sz="2800" dirty="0"/>
              <a:t> </a:t>
            </a:r>
            <a:r>
              <a:rPr lang="en-US" sz="2800" dirty="0" err="1"/>
              <a:t>muun</a:t>
            </a:r>
            <a:r>
              <a:rPr lang="en-US" sz="2800" dirty="0"/>
              <a:t> </a:t>
            </a:r>
            <a:r>
              <a:rPr lang="en-US" sz="2800" dirty="0" err="1"/>
              <a:t>asian</a:t>
            </a:r>
            <a:r>
              <a:rPr lang="en-US" sz="2800" dirty="0"/>
              <a:t> </a:t>
            </a:r>
            <a:r>
              <a:rPr lang="en-US" sz="2800" dirty="0" err="1"/>
              <a:t>saavuttamiseksi</a:t>
            </a:r>
            <a:r>
              <a:rPr lang="en-US" sz="2800" dirty="0"/>
              <a:t> (</a:t>
            </a:r>
            <a:r>
              <a:rPr lang="en-US" sz="2800" dirty="0" err="1"/>
              <a:t>esim</a:t>
            </a:r>
            <a:r>
              <a:rPr lang="en-US" sz="2800" dirty="0"/>
              <a:t>. </a:t>
            </a:r>
            <a:r>
              <a:rPr lang="en-US" sz="2800" dirty="0" err="1"/>
              <a:t>raha</a:t>
            </a:r>
            <a:r>
              <a:rPr lang="en-US" sz="2800" dirty="0"/>
              <a:t>).</a:t>
            </a:r>
            <a:endParaRPr sz="28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en-US" sz="2800" b="1" dirty="0" err="1"/>
              <a:t>Perustava</a:t>
            </a:r>
            <a:r>
              <a:rPr lang="en-US" sz="2800" b="1" dirty="0"/>
              <a:t> </a:t>
            </a:r>
            <a:r>
              <a:rPr lang="en-US" sz="2800" b="1" dirty="0" err="1"/>
              <a:t>arvo</a:t>
            </a:r>
            <a:r>
              <a:rPr lang="en-US" sz="2800" b="1" dirty="0"/>
              <a:t> </a:t>
            </a:r>
            <a:r>
              <a:rPr lang="en-US" sz="2800" dirty="0" err="1"/>
              <a:t>mahdollistaa</a:t>
            </a:r>
            <a:r>
              <a:rPr lang="en-US" sz="2800" dirty="0"/>
              <a:t> </a:t>
            </a:r>
            <a:r>
              <a:rPr lang="en-US" sz="2800" dirty="0" err="1"/>
              <a:t>muiden</a:t>
            </a:r>
            <a:r>
              <a:rPr lang="en-US" sz="2800" dirty="0"/>
              <a:t> </a:t>
            </a:r>
            <a:r>
              <a:rPr lang="en-US" sz="2800" dirty="0" err="1"/>
              <a:t>arvojen</a:t>
            </a:r>
            <a:r>
              <a:rPr lang="en-US" sz="2800" dirty="0"/>
              <a:t> </a:t>
            </a:r>
            <a:r>
              <a:rPr lang="en-US" sz="2800" dirty="0" err="1"/>
              <a:t>toteutumisen</a:t>
            </a:r>
            <a:r>
              <a:rPr lang="en-US" sz="2800" dirty="0"/>
              <a:t> (</a:t>
            </a:r>
            <a:r>
              <a:rPr lang="en-US" sz="2800" dirty="0" err="1"/>
              <a:t>esim</a:t>
            </a:r>
            <a:r>
              <a:rPr lang="en-US" sz="2800" dirty="0"/>
              <a:t>. </a:t>
            </a:r>
            <a:r>
              <a:rPr lang="en-US" sz="2800" dirty="0" err="1"/>
              <a:t>terveys</a:t>
            </a:r>
            <a:r>
              <a:rPr lang="en-US" sz="2800" dirty="0"/>
              <a:t>).</a:t>
            </a:r>
            <a:endParaRPr sz="2800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/>
          </a:p>
        </p:txBody>
      </p:sp>
      <p:sp>
        <p:nvSpPr>
          <p:cNvPr id="120" name="Google Shape;12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Monenlaisia hyviä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dba82f2b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0dba82f2b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0dba82f2b2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801C9B-046E-4A3B-A9F5-1E5983921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0350"/>
            <a:ext cx="10379402" cy="23926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FED1CB-B628-462A-8029-9A8BDFF3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C580F1-54F1-4AF7-9BAF-1AF4E5639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9EEB2A-208B-4A2C-A762-9BF1A399EE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2552EA-478F-4722-820C-8BF098B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24" y="239621"/>
            <a:ext cx="6662737" cy="66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153BF6F-D524-4FE8-93AB-4A2818B3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13" y="0"/>
            <a:ext cx="5595937" cy="690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Taito: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Tosiasioiden ja arvojen erottaminen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Tosiasia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maailmassa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vallitseva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asiantila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arvo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tärkeä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tai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tavoittelemisen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arvoisena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pidetty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Humen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giljotiini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Tosiasioista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johtaa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arvoja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Siitä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päätellä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asioiden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tulisi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olla (”no ought from is”).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endParaRPr sz="2800" dirty="0"/>
          </a:p>
          <a:p>
            <a:pPr marL="3429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Monenlaisia hyviä</a:t>
            </a:r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1D1EFC-4620-441E-861F-8205E072D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2229" y="554173"/>
            <a:ext cx="6041571" cy="4351338"/>
          </a:xfrm>
        </p:spPr>
        <p:txBody>
          <a:bodyPr/>
          <a:lstStyle/>
          <a:p>
            <a:pPr algn="l"/>
            <a:r>
              <a:rPr lang="fi-FI" sz="24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Kant</a:t>
            </a:r>
            <a:r>
              <a:rPr lang="fi-FI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muotoili </a:t>
            </a:r>
            <a:r>
              <a:rPr lang="fi-FI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kategorisen imperatiivin </a:t>
            </a:r>
            <a:r>
              <a:rPr lang="fi-FI" sz="24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(ehdoton käskylause, velvollisuusetiikka)</a:t>
            </a:r>
            <a:r>
              <a:rPr lang="fi-FI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useilla tavoin:</a:t>
            </a:r>
          </a:p>
          <a:p>
            <a:pPr algn="l">
              <a:buFont typeface="+mj-lt"/>
              <a:buAutoNum type="arabicPeriod"/>
            </a:pPr>
            <a:r>
              <a:rPr lang="fi-FI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Toimi aina siten, että toimintatavastasi voitaisiin tehdä yleinen moraalilaki.</a:t>
            </a:r>
          </a:p>
          <a:p>
            <a:pPr algn="l">
              <a:buFont typeface="+mj-lt"/>
              <a:buAutoNum type="arabicPeriod"/>
            </a:pPr>
            <a:r>
              <a:rPr lang="fi-FI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Kohtele kaikkia ihmisiä, myös itseäsi, ikään kuin he olisivat päämääriä sinänsä, älä koskaan pelkkinä välineinä.</a:t>
            </a:r>
          </a:p>
          <a:p>
            <a:pPr algn="l">
              <a:buFont typeface="+mj-lt"/>
              <a:buAutoNum type="arabicPeriod"/>
            </a:pPr>
            <a:r>
              <a:rPr lang="fi-FI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Toimi aina niin kuin tahtosi olisi eettisten periaatteittesi nojalla yleismaailmallinen lain säätäjä.</a:t>
            </a:r>
          </a:p>
          <a:p>
            <a:pPr algn="l">
              <a:buFont typeface="+mj-lt"/>
              <a:buAutoNum type="arabicPeriod"/>
            </a:pPr>
            <a:r>
              <a:rPr lang="fi-FI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Toimi aina niin kuin olisit eettisine periaatteinesi päämäärien kuningaskunnan lakia säätävä jäsen.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DF5C34-5613-4F53-A9AF-98BF17F0D1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850C01-86A5-4491-82A9-ED2C5331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4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BA77DC-8917-4472-8B3E-D4A714B0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C5F1E5-AF8F-4875-BDA1-E37BA4FC9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CF15B1-5C03-48B2-8A98-661CDD8B2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A36D08D-A8E7-4E0B-BE0E-2523B0B6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75" y="1230439"/>
            <a:ext cx="7773074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7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328</Words>
  <Application>Microsoft Office PowerPoint</Application>
  <PresentationFormat>Laajakuva</PresentationFormat>
  <Paragraphs>46</Paragraphs>
  <Slides>11</Slides>
  <Notes>8</Notes>
  <HiddenSlides>1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4. Monenlaisia hyviä</vt:lpstr>
      <vt:lpstr>Hyvän merkitykset</vt:lpstr>
      <vt:lpstr>Erilaiset hyvät</vt:lpstr>
      <vt:lpstr>Arvot</vt:lpstr>
      <vt:lpstr>PowerPoint-esitys</vt:lpstr>
      <vt:lpstr>PowerPoint-esitys</vt:lpstr>
      <vt:lpstr>Taito: Tosiasioiden ja arvojen erottaminen</vt:lpstr>
      <vt:lpstr>PowerPoint-esitys</vt:lpstr>
      <vt:lpstr>PowerPoint-esitys</vt:lpstr>
      <vt:lpstr>Taito: Tosiasioiden ja arvojen erottaminen</vt:lpstr>
      <vt:lpstr>Tieto: Tuoko kehittyvä tekniikka mukanaan uudenlaisia ongelmia?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Monenlaisia hyviä</dc:title>
  <dc:creator>Taina Vuokko</dc:creator>
  <cp:lastModifiedBy>Heikki Siitonen</cp:lastModifiedBy>
  <cp:revision>3</cp:revision>
  <dcterms:created xsi:type="dcterms:W3CDTF">2021-06-01T16:07:13Z</dcterms:created>
  <dcterms:modified xsi:type="dcterms:W3CDTF">2022-10-10T10:59:31Z</dcterms:modified>
</cp:coreProperties>
</file>