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sL82kUZuIqnddAGEh3AAb6wMU9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isa Heinlaht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fa8f050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fa8f050b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0fa8f050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fa8f050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10fa8f050b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11296650" y="6218238"/>
            <a:ext cx="7323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̶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-6121"/>
            <a:ext cx="12192000" cy="68571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̶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800">
                <a:latin typeface="Calibri"/>
                <a:ea typeface="Calibri"/>
                <a:cs typeface="Calibri"/>
                <a:sym typeface="Calibri"/>
              </a:rPr>
              <a:t>3. Moraalin kohde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fi-FI" sz="3200" dirty="0"/>
              <a:t>Ydinsisällöt</a:t>
            </a: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Moraalin kohde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838200" y="1844675"/>
            <a:ext cx="682787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i-FI" sz="2800" dirty="0"/>
              <a:t>Moraalin kohde on se jota tai mitä on kohdeltava moraalisesti.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i-FI" sz="2800" dirty="0"/>
              <a:t>Eri kulttuureissa eri aikoina moraalin kohteina on pidetty ja erilaisia olentoja ja asioita.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Moraalin kohde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pic>
        <p:nvPicPr>
          <p:cNvPr id="105" name="Google Shape;105;p2" descr="C:\Users\tav\Downloads\shutterstock_6025151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5315" y="1851025"/>
            <a:ext cx="2447925" cy="367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Moraalin kehät</a:t>
            </a:r>
            <a:endParaRPr/>
          </a:p>
        </p:txBody>
      </p:sp>
      <p:pic>
        <p:nvPicPr>
          <p:cNvPr id="111" name="Google Shape;11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9467" y="1422400"/>
            <a:ext cx="8625414" cy="451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Moraalin kohde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Moraalinen toimija, teot ja moraalin kohteet</a:t>
            </a:r>
            <a:endParaRPr/>
          </a:p>
        </p:txBody>
      </p:sp>
      <p:pic>
        <p:nvPicPr>
          <p:cNvPr id="119" name="Google Shape;119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46422" y="1722149"/>
            <a:ext cx="8499155" cy="460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Moraalin kohde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Ympäristöetiikan näkökulmia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i-FI" sz="2800" b="1"/>
              <a:t>Biosentrismi</a:t>
            </a:r>
            <a:endParaRPr sz="2800" b="1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/>
              <a:t>Luontokeskeinen näkökulma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/>
              <a:t>Kaikkea elollista kohdeltava moraalisesti</a:t>
            </a:r>
            <a:endParaRPr sz="28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fi-FI" sz="2800" b="1"/>
              <a:t>Antroposentrismi</a:t>
            </a:r>
            <a:endParaRPr sz="2800" b="1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/>
              <a:t>Ihmiskeskeinen näkökulma</a:t>
            </a:r>
            <a:endParaRPr sz="280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̶"/>
            </a:pPr>
            <a:r>
              <a:rPr lang="fi-FI" sz="2800"/>
              <a:t>Hyvää voidaan arvioida vain ihmisen mittapuulla</a:t>
            </a:r>
            <a:endParaRPr sz="28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/>
          </a:p>
        </p:txBody>
      </p:sp>
      <p:sp>
        <p:nvSpPr>
          <p:cNvPr id="128" name="Google Shape;12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Moraalin kohde</a:t>
            </a: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pic>
        <p:nvPicPr>
          <p:cNvPr id="130" name="Google Shape;130;p5" descr="C:\Users\tav\Downloads\shutterstock_1059560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3687" y="2009731"/>
            <a:ext cx="2216150" cy="3335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62BA0B-9E6A-4B41-91B7-54C42E40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63" y="18255"/>
            <a:ext cx="10515600" cy="1325563"/>
          </a:xfrm>
        </p:spPr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Ocean</a:t>
            </a:r>
            <a:r>
              <a:rPr lang="fi-FI" dirty="0"/>
              <a:t> - </a:t>
            </a:r>
            <a:r>
              <a:rPr lang="fi-FI" dirty="0" err="1"/>
              <a:t>Anthropocentric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CF9930-3718-4835-830B-BE76720C5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063" y="1189899"/>
            <a:ext cx="5971903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The myth that man is the crown of God's creation</a:t>
            </a:r>
          </a:p>
          <a:p>
            <a:pPr marL="114300" indent="0">
              <a:buNone/>
            </a:pPr>
            <a:r>
              <a:rPr lang="en-US" dirty="0"/>
              <a:t>Breeds the excuse to deplete the Earth today</a:t>
            </a:r>
          </a:p>
          <a:p>
            <a:pPr marL="114300" indent="0">
              <a:buNone/>
            </a:pPr>
            <a:r>
              <a:rPr lang="en-US" dirty="0"/>
              <a:t>The myth that man is the crown of God's creation</a:t>
            </a:r>
          </a:p>
          <a:p>
            <a:pPr marL="114300" indent="0">
              <a:buNone/>
            </a:pPr>
            <a:r>
              <a:rPr lang="en-US" dirty="0"/>
              <a:t>Supports our present anthropocentric misconception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fi-FI" dirty="0"/>
              <a:t>Myytti siitä, että ihminen on Jumalan luomakunnan kruunu </a:t>
            </a:r>
          </a:p>
          <a:p>
            <a:pPr marL="114300" indent="0">
              <a:buNone/>
            </a:pPr>
            <a:r>
              <a:rPr lang="fi-FI" dirty="0"/>
              <a:t>Synnyttää tekosyyn köyhdyttää maapalloa tänään </a:t>
            </a:r>
          </a:p>
          <a:p>
            <a:pPr marL="114300" indent="0">
              <a:buNone/>
            </a:pPr>
            <a:r>
              <a:rPr lang="fi-FI" dirty="0"/>
              <a:t>Myytti siitä, että ihminen on Jumalan luomakunnan kruunu </a:t>
            </a:r>
          </a:p>
          <a:p>
            <a:pPr marL="114300" indent="0">
              <a:buNone/>
            </a:pPr>
            <a:r>
              <a:rPr lang="fi-FI" dirty="0"/>
              <a:t>Tukee nykyistä antroposentristä väärinkäsitystämme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3359F-DC8E-49CF-994B-7D653479F0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6</a:t>
            </a:fld>
            <a:endParaRPr lang="fi-FI"/>
          </a:p>
        </p:txBody>
      </p:sp>
      <p:pic>
        <p:nvPicPr>
          <p:cNvPr id="1029" name="Picture 5" descr="Anthropocentric (album) - Wikipedia">
            <a:extLst>
              <a:ext uri="{FF2B5EF4-FFF2-40B4-BE49-F238E27FC236}">
                <a16:creationId xmlns:a16="http://schemas.microsoft.com/office/drawing/2014/main" id="{DFDE0E1A-94D6-4D99-9EED-68A7D1AB8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766" y="-1"/>
            <a:ext cx="3997233" cy="36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23991107-0E7F-425D-A022-839052D64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91" y="3584420"/>
            <a:ext cx="589110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fa8f050b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0fa8f050bc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0fa8f050bc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A825E80-2E69-40A7-AF82-6BE12B837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45"/>
          <a:stretch/>
        </p:blipFill>
        <p:spPr>
          <a:xfrm>
            <a:off x="1341120" y="1286483"/>
            <a:ext cx="9509760" cy="4006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Taito: Moraalikysymysten analysoiminen</a:t>
            </a:r>
            <a:endParaRPr/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800" dirty="0"/>
              <a:t>Analysoitaessa asia puretaan osiin. </a:t>
            </a:r>
            <a:endParaRPr sz="28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sz="2800" dirty="0"/>
              <a:t>Moraalikysymyksiä voidaan analysoida esimerkiksi tunnistamalla tilanne:</a:t>
            </a:r>
            <a:endParaRPr sz="2800" dirty="0"/>
          </a:p>
          <a:p>
            <a:pPr marL="10287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fi-FI" sz="2800" dirty="0"/>
              <a:t>Moraalinen teko</a:t>
            </a:r>
            <a:endParaRPr sz="2800" dirty="0"/>
          </a:p>
          <a:p>
            <a:pPr marL="10287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fi-FI" sz="2800" dirty="0"/>
              <a:t>Teon tekijä</a:t>
            </a:r>
            <a:endParaRPr sz="2800" dirty="0"/>
          </a:p>
          <a:p>
            <a:pPr marL="10287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fi-FI" sz="2800" dirty="0"/>
              <a:t>Teon kohde</a:t>
            </a:r>
            <a:endParaRPr sz="2800" dirty="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3. Moraalin kohde</a:t>
            </a:r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fa8f050bc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Tieto: Metaetiikka</a:t>
            </a:r>
            <a:endParaRPr/>
          </a:p>
        </p:txBody>
      </p:sp>
      <p:sp>
        <p:nvSpPr>
          <p:cNvPr id="152" name="Google Shape;152;g10fa8f050bc_1_0"/>
          <p:cNvSpPr txBox="1">
            <a:spLocks noGrp="1"/>
          </p:cNvSpPr>
          <p:nvPr>
            <p:ph type="body" idx="1"/>
          </p:nvPr>
        </p:nvSpPr>
        <p:spPr>
          <a:xfrm>
            <a:off x="838200" y="135826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Metaetiikka on etiikan osa-alue, joka tutkii eettisiä käsityksiä ja moraaliväitteitä. </a:t>
            </a:r>
            <a:endParaRPr sz="2800" dirty="0"/>
          </a:p>
          <a:p>
            <a:pPr marL="228600" lvl="0" indent="-215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10fa8f050bc_1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4. Monenlaisia hyviä</a:t>
            </a:r>
            <a:endParaRPr/>
          </a:p>
        </p:txBody>
      </p:sp>
      <p:sp>
        <p:nvSpPr>
          <p:cNvPr id="155" name="Google Shape;155;g10fa8f050bc_1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9CB8B25-AB8D-4029-9635-965B0F264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40" y="2835672"/>
            <a:ext cx="7995920" cy="33411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193</Words>
  <Application>Microsoft Office PowerPoint</Application>
  <PresentationFormat>Laajakuva</PresentationFormat>
  <Paragraphs>47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3. Moraalin kohde</vt:lpstr>
      <vt:lpstr>Moraalin kohde</vt:lpstr>
      <vt:lpstr>Moraalin kehät</vt:lpstr>
      <vt:lpstr>Moraalinen toimija, teot ja moraalin kohteet</vt:lpstr>
      <vt:lpstr>Ympäristöetiikan näkökulmia</vt:lpstr>
      <vt:lpstr>The Ocean - Anthropocentric</vt:lpstr>
      <vt:lpstr>PowerPoint-esitys</vt:lpstr>
      <vt:lpstr>Taito: Moraalikysymysten analysoiminen</vt:lpstr>
      <vt:lpstr>Tieto: Metaetiikka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Moraalin kohde</dc:title>
  <dc:creator>Taina Vuokko</dc:creator>
  <cp:lastModifiedBy>Heikki Siitonen</cp:lastModifiedBy>
  <cp:revision>3</cp:revision>
  <dcterms:created xsi:type="dcterms:W3CDTF">2021-06-01T16:07:13Z</dcterms:created>
  <dcterms:modified xsi:type="dcterms:W3CDTF">2022-10-05T10:02:39Z</dcterms:modified>
</cp:coreProperties>
</file>