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8TB5SANmQnCLDtWk+24IkAP/k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sa Heinlaht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fe59bcff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fe59bcff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0fe59bcffe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e59bcf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e59bcf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0fe59bcf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fe59bcff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fe59bcff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0fe59bcff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156" y="-25397"/>
            <a:ext cx="12238590" cy="688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6121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̶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>
                <a:latin typeface="Calibri"/>
                <a:ea typeface="Calibri"/>
                <a:cs typeface="Calibri"/>
                <a:sym typeface="Calibri"/>
              </a:rPr>
              <a:t>15. Yksilö ja muut ihmiset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3200" dirty="0"/>
              <a:t>Ydinsisällöt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Arvokonservatismi</a:t>
            </a: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Arvokonservatiivi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haluaa ylläpitää perimiään arvoja tai palauttaa joitakin vanhempia arvoja kunniaan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katsoo, että vain jokin tietty arvomaailma on oikea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pyrkii usein siihen, että kaikki noudattaisivat hänen arvomaailmaansa.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63" name="Google Shape;16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Arvoliberalismi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Arvoliberaali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katsoo, että jokaisella tulee olla oikeus elää omien arvojensa mukaisesti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pitää arvojen moninaisuutta rikkautena ja hyvänä asiana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hyväksyy yleensä kaikenlaiset arvot (paitsi ei ehkä aina konservatiivisia arvoja).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71" name="Google Shape;1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fe59bcffe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0fe59bcffe_0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0fe59bcffe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EB92F3E-1285-41B2-9040-8D8B46F4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27" y="1825625"/>
            <a:ext cx="10030545" cy="25727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Taito: Synteesin laatiminen</a:t>
            </a: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773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Eri näkemykset ovat usein vain osatotuuksia.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Hedelmällinen kanta syntyy yhdistelemällä eri näkemyksiä eli laatimalla niistä synteesi.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87" name="Google Shape;18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963" y="1133199"/>
            <a:ext cx="3655387" cy="50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fe59bcff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0fe59bcffe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0fe59bcffe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307FC00-C4BB-426B-8E58-16D2D9420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8"/>
          <a:stretch/>
        </p:blipFill>
        <p:spPr>
          <a:xfrm>
            <a:off x="1302604" y="681176"/>
            <a:ext cx="9586791" cy="4704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Moderni maailma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9302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Moderni maailma sai alkunsa luonnontieteiden läpimurron, Ranskan suuren vallankumouksen aatteiden ja teollistumisen myötä.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66260F2-02FD-429B-9B26-A394DAC3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62" y="1144588"/>
            <a:ext cx="2933646" cy="5032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Modernin maailman piirteitä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Valistusfilosofian järki, optimismi ja hyötyajattelu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Maallistuminen ja uskonnon merkityksen väheneminen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Tieteen ja teknologian nousu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Vapaan markkinatalouden synty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Individualismi ja arvoliberalismi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Yhteiskunnan näkeminen ihmisten välisenä sopimuksena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Ihmisoikeudet ja tasa-arvo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Modernisaatiokritiikki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Modernin maailman syntyä pidetään yleisesti edistyksenä, mutta sitä on myös kritisoitu.	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Mistä modernisaatiota voi kritisoida?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Miten vastaisit kritiikkiin?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23" name="Google Shape;12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Nihilismi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Nihilisti kieltää kaikki arvot ja pitää kaikkea merkityksettömänä.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Nihilismin käsitettä on myös käytetty kuvaamaan modernia kulttuuria, jossa arvojen ja merkitysten on ajateltu kadonneen.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Kuinka hyvin nihilismi kuvaa mielestäsi nykyistä kulttuuria?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Moderni maailma ja romantiikka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9177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Romantiikka syntyi vastareaktiona valistusfilosofian ja luonnontieteiden voittokululle.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Korostaa yksilön ainutlaatuisuutta ja sen vapaata itseilmaisua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Taide luovan neron itseilmaisuna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Parhaimmillaan ihmisen elämä saatettiin nähdä taideteoksena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39" name="Google Shape;1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3" name="Kuva 2" descr="Kuva, joka sisältää kohteen teksti, henkilö, ulko&#10;&#10;Kuvaus luotu automaattisesti">
            <a:extLst>
              <a:ext uri="{FF2B5EF4-FFF2-40B4-BE49-F238E27FC236}">
                <a16:creationId xmlns:a16="http://schemas.microsoft.com/office/drawing/2014/main" id="{AFBEFCA9-781E-41BA-BE66-E62D12C3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755" y="1563979"/>
            <a:ext cx="3270045" cy="43513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Erilaiset arvot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Jos ajatellaan, että jokaisen elämä on yksilöllinen taideteos, ihmiset tekevät omia valintojaan eri perustein ja eri lähtökohdista.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Moninaisuuteen voi suhtautua eri tavoin: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Arvokonservatismi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Arvoliberalismi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47" name="Google Shape;1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Yksilö ja muut ihmiset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fe59bcffe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10fe59bcffe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0fe59bcffe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3" name="Kuva 2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83123331-ED43-42CA-BC0E-99815770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83" y="833646"/>
            <a:ext cx="9160034" cy="43209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</Words>
  <Application>Microsoft Office PowerPoint</Application>
  <PresentationFormat>Laajakuva</PresentationFormat>
  <Paragraphs>79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15. Yksilö ja muut ihmiset</vt:lpstr>
      <vt:lpstr>PowerPoint-esitys</vt:lpstr>
      <vt:lpstr>Moderni maailma</vt:lpstr>
      <vt:lpstr>Modernin maailman piirteitä</vt:lpstr>
      <vt:lpstr>Modernisaatiokritiikki</vt:lpstr>
      <vt:lpstr>Nihilismi</vt:lpstr>
      <vt:lpstr>Moderni maailma ja romantiikka</vt:lpstr>
      <vt:lpstr>Erilaiset arvot</vt:lpstr>
      <vt:lpstr>PowerPoint-esitys</vt:lpstr>
      <vt:lpstr>Arvokonservatismi</vt:lpstr>
      <vt:lpstr>Arvoliberalismi</vt:lpstr>
      <vt:lpstr>PowerPoint-esitys</vt:lpstr>
      <vt:lpstr>Taito: Synteesin laatiminen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Yksilö ja muut ihmiset</dc:title>
  <dc:creator>Taina Vuokko</dc:creator>
  <cp:lastModifiedBy>Riikka Kujanen</cp:lastModifiedBy>
  <cp:revision>2</cp:revision>
  <dcterms:created xsi:type="dcterms:W3CDTF">2021-06-01T16:07:13Z</dcterms:created>
  <dcterms:modified xsi:type="dcterms:W3CDTF">2022-02-03T13:42:01Z</dcterms:modified>
</cp:coreProperties>
</file>