
<file path=[Content_Types].xml><?xml version="1.0" encoding="utf-8"?>
<Types xmlns="http://schemas.openxmlformats.org/package/2006/content-types">
  <Default Extension="jfif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gplSXMQjR0ojy4ydIkwnfnp0ecn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isa Heinlaht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156" y="-25397"/>
            <a:ext cx="12238590" cy="688339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6121"/>
            <a:ext cx="12192000" cy="68571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̶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.wikipedia.org/wiki/1980" TargetMode="External"/><Relationship Id="rId4" Type="http://schemas.openxmlformats.org/officeDocument/2006/relationships/hyperlink" Target="https://fi.wikipedia.org/wiki/190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800">
                <a:latin typeface="Calibri"/>
                <a:ea typeface="Calibri"/>
                <a:cs typeface="Calibri"/>
                <a:sym typeface="Calibri"/>
              </a:rPr>
              <a:t>14. </a:t>
            </a:r>
            <a:r>
              <a:rPr lang="fi-FI" sz="4800"/>
              <a:t>Kuolevaisuus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fi-FI" sz="3200" dirty="0"/>
              <a:t>Ydinsisällöt</a:t>
            </a:r>
            <a:endParaRPr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Kuoleman jälkeen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/>
              <a:t>Elämän voi ajatella jatkuvan kuoleman jälkeen monessa eri mielessä.</a:t>
            </a:r>
            <a:endParaRPr sz="28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/>
              <a:t>Uskonnolliset käsitykset</a:t>
            </a:r>
            <a:endParaRPr sz="28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/>
              <a:t>Muuttuminen osaksi luontoa tai perinnettä</a:t>
            </a:r>
            <a:endParaRPr sz="28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/>
              <a:t>Kuoleman jälkeinen maine</a:t>
            </a:r>
            <a:endParaRPr sz="28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/>
              <a:t>Muiden muistoissa eläminen</a:t>
            </a:r>
            <a:endParaRPr sz="28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/>
              <a:t>Oman vaikutuksen näkyminen tulevissa sukupolvissa</a:t>
            </a:r>
            <a:endParaRPr sz="2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14. Kuolevaisuus</a:t>
            </a:r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Tietoisuus kuolemasta</a:t>
            </a: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Monet filosofit ajattelevat, että juuri elämän rajallisuus tekee elämästä merkityksellistä.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 dirty="0"/>
              <a:t>Esimerkiksi Martin </a:t>
            </a:r>
            <a:r>
              <a:rPr lang="fi-FI" sz="2800" dirty="0" err="1"/>
              <a:t>Heideggerin</a:t>
            </a:r>
            <a:r>
              <a:rPr lang="fi-FI" sz="2800" dirty="0"/>
              <a:t> </a:t>
            </a:r>
            <a:r>
              <a:rPr lang="fi-FI" sz="20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(1889–1976) </a:t>
            </a:r>
            <a:r>
              <a:rPr lang="fi-FI" sz="2800" dirty="0"/>
              <a:t>mukaan rajallisuus mahdollistaa yksilöllisyyden vapauden ja aidot valinnat.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14. Kuolevaisuus</a:t>
            </a:r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Eksistentialismi</a:t>
            </a: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6749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Eksistentialismi on 1900-luvulla syntynyt elämänfilosofinen suuntaus, jolle keskeistä on ajatus ihmisen vapaudesta.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fi-FI" sz="28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Maailmankaikkeudella ei ole mitään yleistä merkitystä, eikä ihmisen elämällä ole mitään valmiiksi annettua tavoitetta.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fi-FI" sz="28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oleellista on yksilön olemassaolon kokemus.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sp>
        <p:nvSpPr>
          <p:cNvPr id="115" name="Google Shape;1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14. Kuolevaisuus</a:t>
            </a:r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pic>
        <p:nvPicPr>
          <p:cNvPr id="3" name="Kuva 2" descr="Kuva, joka sisältää kohteen henkilö, mies, sisä&#10;&#10;Kuvaus luotu automaattisesti">
            <a:extLst>
              <a:ext uri="{FF2B5EF4-FFF2-40B4-BE49-F238E27FC236}">
                <a16:creationId xmlns:a16="http://schemas.microsoft.com/office/drawing/2014/main" id="{632600C0-C659-47AA-BA29-15C720893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333" y="1825625"/>
            <a:ext cx="3905030" cy="340779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4519558-DB14-4485-879E-D6FD85C8B528}"/>
              </a:ext>
            </a:extLst>
          </p:cNvPr>
          <p:cNvSpPr txBox="1"/>
          <p:nvPr/>
        </p:nvSpPr>
        <p:spPr>
          <a:xfrm>
            <a:off x="8475216" y="5237284"/>
            <a:ext cx="3013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Jean-Paul Sartre (</a:t>
            </a:r>
            <a:r>
              <a:rPr lang="fi-FI" dirty="0">
                <a:hlinkClick r:id="rId4" tooltip="1905"/>
              </a:rPr>
              <a:t>1905</a:t>
            </a:r>
            <a:r>
              <a:rPr lang="fi-FI" dirty="0"/>
              <a:t> Pariisi -</a:t>
            </a:r>
            <a:r>
              <a:rPr lang="fi-FI" dirty="0">
                <a:hlinkClick r:id="rId5" tooltip="1980"/>
              </a:rPr>
              <a:t>1980</a:t>
            </a:r>
            <a:r>
              <a:rPr lang="fi-FI" dirty="0"/>
              <a:t>) 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Eksistentialismi ja vapaus</a:t>
            </a:r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Ihminen on heitetty maailmaan kysymättä ja kertomatta miksi tai miten ihmisen tulisi elää.</a:t>
            </a:r>
            <a:endParaRPr dirty="0"/>
          </a:p>
          <a:p>
            <a:pPr marL="228600" indent="-228600">
              <a:buSzPts val="2800"/>
            </a:pPr>
            <a:r>
              <a:rPr lang="fi-FI" sz="2800" dirty="0"/>
              <a:t>Ihminen on vapaa olemaan olemassa itse valitsemallaan tavalla, mutta vapautta seuraa ahdistus (</a:t>
            </a:r>
            <a:r>
              <a:rPr lang="fi-FI" sz="2800" dirty="0" err="1"/>
              <a:t>angst</a:t>
            </a:r>
            <a:r>
              <a:rPr lang="fi-FI" sz="2800" dirty="0"/>
              <a:t>).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Tavoitteena on autenttinen elämä, jossa yksilö valitsee aidosti itse, mitä hän on ja tulee olemaan.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sp>
        <p:nvSpPr>
          <p:cNvPr id="131" name="Google Shape;1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14. Kuolevaisuus</a:t>
            </a:r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Äärimmäinen individualismi</a:t>
            </a:r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Yksilö ja hänen identiteettinsä ovat riippuvaisia toisista ihmisistä niin biologisesti kuin henkisestikin.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 dirty="0"/>
              <a:t>Yksilö syntyy toisista yksilöistä.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 dirty="0"/>
              <a:t>Vauva kuolee ilman hoivaa, aikuisenkin yksin elossapysyminen on haastavaa.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 dirty="0"/>
              <a:t>Ilman toisia ihmisiä, joihin peilata itseänsä, yksilö ei olisi yksilö.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</a:pPr>
            <a:r>
              <a:rPr lang="fi-FI" sz="2800" dirty="0"/>
              <a:t>Yksilön arvo perustuu siihen, että muut tunnustavat hänet.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sp>
        <p:nvSpPr>
          <p:cNvPr id="139" name="Google Shape;1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14. Kuolevaisuus</a:t>
            </a:r>
            <a:endParaRPr/>
          </a:p>
        </p:txBody>
      </p:sp>
      <p:sp>
        <p:nvSpPr>
          <p:cNvPr id="140" name="Google Shape;1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Taito: Etiikka, elämänfilosofia ja kaunokirjallisuus</a:t>
            </a:r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3635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Kaunokirjallisuudessa voidaan käsitellä samoja teemoja kuin filosofiassa.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sz="2800" dirty="0"/>
              <a:t>Esimerkiksi moniin elämänfilosofisiin teemoihin kaunokirjallinen lähestymistapa sopii hyvin.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sp>
        <p:nvSpPr>
          <p:cNvPr id="147" name="Google Shape;1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14. Kuolevaisuus</a:t>
            </a:r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pic>
        <p:nvPicPr>
          <p:cNvPr id="3" name="Kuva 2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C6370A8F-1C85-472E-B339-F614716EC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409" y="1825625"/>
            <a:ext cx="3681549" cy="4086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Tieto: Ilmastoahdistus</a:t>
            </a:r>
            <a:endParaRPr dirty="0"/>
          </a:p>
        </p:txBody>
      </p:sp>
      <p:sp>
        <p:nvSpPr>
          <p:cNvPr id="154" name="Google Shape;15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73152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800" dirty="0"/>
              <a:t>Sukupolvikokemus: 2020-luvun nuoria yhdistää kokemus ilmastonmuutoksesta.</a:t>
            </a:r>
            <a:endParaRPr sz="2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800" dirty="0"/>
              <a:t>Ilmastoahdistus syntyy siitä, että ilmastonmuutoksen hidastamista edellyttävät toimenpiteet eivät tunnu edistyvän riittävän nopeasti.</a:t>
            </a:r>
            <a:endParaRPr sz="2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2800" dirty="0"/>
              <a:t>Ilmastoahdistusta voi vähentää osallistumalla yhteiskunnalliseen toimintaan, joka ajaa muutosta. </a:t>
            </a:r>
            <a:endParaRPr sz="2800" dirty="0"/>
          </a:p>
        </p:txBody>
      </p:sp>
      <p:sp>
        <p:nvSpPr>
          <p:cNvPr id="155" name="Google Shape;1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14. Kuolevaisuus</a:t>
            </a:r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pic>
        <p:nvPicPr>
          <p:cNvPr id="3" name="Kuva 2" descr="Kuva, joka sisältää kohteen taivas, ulko, sininen, värikäs&#10;&#10;Kuvaus luotu automaattisesti">
            <a:extLst>
              <a:ext uri="{FF2B5EF4-FFF2-40B4-BE49-F238E27FC236}">
                <a16:creationId xmlns:a16="http://schemas.microsoft.com/office/drawing/2014/main" id="{EBC33380-FD6C-4BBC-B8B6-BEF25EF46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254" y="1870075"/>
            <a:ext cx="3971546" cy="35491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302</Words>
  <Application>Microsoft Office PowerPoint</Application>
  <PresentationFormat>Laajakuva</PresentationFormat>
  <Paragraphs>50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Lato</vt:lpstr>
      <vt:lpstr>Office-teema</vt:lpstr>
      <vt:lpstr>14. Kuolevaisuus</vt:lpstr>
      <vt:lpstr>Kuoleman jälkeen</vt:lpstr>
      <vt:lpstr>Tietoisuus kuolemasta</vt:lpstr>
      <vt:lpstr>Eksistentialismi</vt:lpstr>
      <vt:lpstr>Eksistentialismi ja vapaus</vt:lpstr>
      <vt:lpstr>Äärimmäinen individualismi</vt:lpstr>
      <vt:lpstr>Taito: Etiikka, elämänfilosofia ja kaunokirjallisuus</vt:lpstr>
      <vt:lpstr>Tieto: Ilmastoahdistus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 Kuolevaisuus</dc:title>
  <dc:creator>Taina Vuokko</dc:creator>
  <cp:lastModifiedBy>Heikki Siitonen</cp:lastModifiedBy>
  <cp:revision>6</cp:revision>
  <dcterms:created xsi:type="dcterms:W3CDTF">2021-06-01T16:07:13Z</dcterms:created>
  <dcterms:modified xsi:type="dcterms:W3CDTF">2022-11-15T10:33:12Z</dcterms:modified>
</cp:coreProperties>
</file>