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vRl5qVcKxbq5YcHkRRNi3ZaQ7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sa Heinlaht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e4fdbcf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fe4fdbcf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0fe4fdbcf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fe4fdbc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fe4fdbcf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0fe4fdbcf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156" y="-25397"/>
            <a:ext cx="12238590" cy="688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6121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̶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>
                <a:latin typeface="Calibri"/>
                <a:ea typeface="Calibri"/>
                <a:cs typeface="Calibri"/>
                <a:sym typeface="Calibri"/>
              </a:rPr>
              <a:t>13. Pieni, suuri ihminen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i-FI" sz="3200" dirty="0"/>
              <a:t>Ydinsisällöt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fe4fdbcf5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0fe4fdbcf5_0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4381B11-F952-4360-86B3-F639FE45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88" y="1690825"/>
            <a:ext cx="10224624" cy="32699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Elämänfilosofia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326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Elämänfilosofian keskeinen kysymys on, miten tulisi elää.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Antiikissa eri kantojen edustajat muodostivat koulukuntia.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Keskeisiä koulukuntia olivat stoalaisuus ja epikurolaisuus.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07" name="Google Shape;10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13. Pieni, suuri ihminen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3" name="Kuva 2" descr="Kuva, joka sisältää kohteen ulko, ulkokäyttöön tarkoitettu esine, auringonlasku, yö&#10;&#10;Kuvaus luotu automaattisesti">
            <a:extLst>
              <a:ext uri="{FF2B5EF4-FFF2-40B4-BE49-F238E27FC236}">
                <a16:creationId xmlns:a16="http://schemas.microsoft.com/office/drawing/2014/main" id="{8FD325CD-5B49-4CDA-B7A0-06CABB64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988" y="1237786"/>
            <a:ext cx="3315812" cy="4683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Stoalaisuus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Stoalaisuus tunnetaan nykyisin lähinnä elämänfilosofiana mutta oli aikanaan laaja filosofinen kokonaiskäsitys.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Sen ytimessä on ajatus maailman perimmäisestä materiaalisuudesta ja sen kulun vääjäämättömyydestä.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16" name="Google Shape;11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13. Pieni, suuri ihminen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Stoalaisuus ja hyväksyminen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Todellisuus on neutraali, mutta ihminen tulkitsee asioita hyviksi ja pahoiksi – mikä aiheuttaa nautintoa ja kärsimystä.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Stoalaisuudessa pyritään eroon hyvään ja pahaan liittyvistä tulkinnoista – vain näin voidaan saavuttaa mielenrauha.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Oleellista on hyväksyä, että se mikä tapahtuu, tapahtuu väistämättä.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13. Pieni, suuri ihminen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Epikurolaisuus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Epikurolaisuus perustui ajatukselle, ettei maailmalla itsellään ole mitään erityisiä tavoitteita tai päämääriä.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Hyvän elämän tavoitteena on nautinto, jonka kaikkein korkein muoto on pelon ja kärsimyksen poissaolo.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Muita tavoiteltavia, nautinnollisia asioita ovat ystävät, keskustelut ja kohtuulliset fyysiset nautinnot.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13. Pieni, suuri ihminen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fe4fdbcf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0fe4fdbcf5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0fe4fdbcf5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8C3BFFF-C278-42E0-9022-5FC938C5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32"/>
          <a:stretch/>
        </p:blipFill>
        <p:spPr>
          <a:xfrm>
            <a:off x="952539" y="914400"/>
            <a:ext cx="10286921" cy="435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Elämän tarkoitus vai merkitys?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Elämänfilosofiassa on aina oltu kiinnostuneita siitä, mikä on elämän tarkoitus tai merkitys.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Suomen kielessä on kysytty elämän tarkoitusta, kun muissa kielissä korostuu elämän mieli tai merkitys  (esim. ”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meaning</a:t>
            </a:r>
            <a:r>
              <a:rPr lang="fi-FI" sz="2800" dirty="0"/>
              <a:t> of life”, ”</a:t>
            </a:r>
            <a:r>
              <a:rPr lang="fi-FI" sz="2800" dirty="0" err="1"/>
              <a:t>sens</a:t>
            </a:r>
            <a:r>
              <a:rPr lang="fi-FI" sz="2800" dirty="0"/>
              <a:t> de la vie” tai ”</a:t>
            </a:r>
            <a:r>
              <a:rPr lang="fi-FI" sz="2800" dirty="0" err="1"/>
              <a:t>der</a:t>
            </a:r>
            <a:r>
              <a:rPr lang="fi-FI" sz="2800" dirty="0"/>
              <a:t> </a:t>
            </a:r>
            <a:r>
              <a:rPr lang="fi-FI" sz="2800" dirty="0" err="1"/>
              <a:t>sinn</a:t>
            </a:r>
            <a:r>
              <a:rPr lang="fi-FI" sz="2800" dirty="0"/>
              <a:t> des </a:t>
            </a:r>
            <a:r>
              <a:rPr lang="fi-FI" sz="2800" dirty="0" err="1"/>
              <a:t>lebens</a:t>
            </a:r>
            <a:r>
              <a:rPr lang="fi-FI" sz="2800" dirty="0"/>
              <a:t>”).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48" name="Google Shape;1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13. Pieni, suuri ihminen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Taito: Erilaisten kysymysten tunnistaminen</a:t>
            </a:r>
            <a:endParaRPr dirty="0"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56" name="Google Shape;1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13. Pieni, suuri ihminen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CA76B1C-C4AC-4555-B0ED-D5375D149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06" y="1870075"/>
            <a:ext cx="7783787" cy="36421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256</Words>
  <Application>Microsoft Office PowerPoint</Application>
  <PresentationFormat>Laajakuva</PresentationFormat>
  <Paragraphs>38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13. Pieni, suuri ihminen</vt:lpstr>
      <vt:lpstr>PowerPoint-esitys</vt:lpstr>
      <vt:lpstr>Elämänfilosofia</vt:lpstr>
      <vt:lpstr>Stoalaisuus</vt:lpstr>
      <vt:lpstr>Stoalaisuus ja hyväksyminen</vt:lpstr>
      <vt:lpstr>Epikurolaisuus</vt:lpstr>
      <vt:lpstr>PowerPoint-esitys</vt:lpstr>
      <vt:lpstr>Elämän tarkoitus vai merkitys?</vt:lpstr>
      <vt:lpstr>Taito: Erilaisten kysymysten tunnistaminen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Pieni, suuri ihminen</dc:title>
  <dc:creator>Taina Vuokko</dc:creator>
  <cp:lastModifiedBy>Heikki Siitonen</cp:lastModifiedBy>
  <cp:revision>2</cp:revision>
  <dcterms:created xsi:type="dcterms:W3CDTF">2021-06-01T16:07:13Z</dcterms:created>
  <dcterms:modified xsi:type="dcterms:W3CDTF">2022-11-15T08:51:27Z</dcterms:modified>
</cp:coreProperties>
</file>