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1B72-27CE-40BA-9C7A-A17EE35F0844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EC046-1BB7-4E45-8F24-472DD13F56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70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0456B212-E7C3-4D49-875F-706B0DDCC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156" y="-25397"/>
            <a:ext cx="12238590" cy="6883397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B0DB0-714D-4942-B3F0-071849A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ED2D-7081-4EF9-8870-B4A748D95F7D}" type="datetime1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C707A0-A39C-4F26-82CD-CD00F91F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6EA5F-C6A1-4ECC-B2D1-BC45C4E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2959-2333-471C-8BD5-D73F1AEEC5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0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C0CDC-B2E4-4A41-B3A8-90B22D14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D8A1-BA5B-4FE0-8FCD-A0E0F9AC62FA}" type="datetime1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4DCEAF-0DCB-4DCD-99F3-820A7FBB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3DE28B-6A38-448D-9294-E8A4F63E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3331-8653-43C8-9822-FB20E43CF9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60CE1-60C2-4D2A-B118-66EF38B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4043-4D42-45D1-A95C-12B57969A4F4}" type="datetime1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67DC0-D192-41D8-8EF3-D7F120C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802C89-204C-4A25-AD71-13353D3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661-F3A9-4381-BAE1-A1A8773D15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9200AB-15F9-4B69-8522-36785041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6D64-783D-4EC4-B7C5-E09344B5CE3E}" type="datetime1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C3A185-7F0B-4ACE-BBEE-4A613881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DCC385-2570-4919-BCB0-406659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B1B-E8C8-4B5E-B1C1-0BFDAE84A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7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F15B99-E9C6-4283-AEC2-84D98F5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0F994-0D43-44D6-99E8-D47322D850CD}" type="datetime1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E1310-6A79-4BDB-8D36-3FF3B87F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8A27-1B83-40A1-9376-89239C90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3E0-6CEA-4058-931F-EEEE5E3076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0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F5300B-6543-4872-921F-3E94D072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D8E6-E09D-46BC-A11E-11392F97ADCB}" type="datetime1">
              <a:rPr lang="fi-FI" smtClean="0"/>
              <a:t>7.11.2022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DB2936-B3DE-4AE1-A618-D0B2F931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CADAEFC-99F6-4E28-A64B-2B24D131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FBB9-9B24-4BF5-828E-D0A91B1327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5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708C4E4-3B30-4811-9D8D-36BAEF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B6B5-27A1-464A-A3F9-2907FAEB0F0D}" type="datetime1">
              <a:rPr lang="fi-FI" smtClean="0"/>
              <a:t>7.11.2022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0BD086-619A-47AA-9420-14FE939D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423806F-4DC8-48FA-9DFC-38EA228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AF6A-3AD8-4608-A88D-DE5912880D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7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2F5586-E500-47F6-A295-1BB262FC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771DB-BCBF-4385-B233-12584B934C67}" type="datetime1">
              <a:rPr lang="fi-FI" smtClean="0"/>
              <a:t>7.11.2022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A567EE0-BDCC-458E-B0DA-591E1FF9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C1BFC34-80DF-4991-B6FB-579AED68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B9D-E9A1-420E-A508-E539CFAF85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4B3C23E-6667-4184-8840-3675D28F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D38E-45FA-43A2-84D2-C50CC08AB5FE}" type="datetime1">
              <a:rPr lang="fi-FI" smtClean="0"/>
              <a:t>7.11.2022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88046CA-5570-4D5E-BBA4-674FDD24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96D59866-23FD-41E2-B8EC-9B511ED9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4CC-96F3-4320-801D-EB5DB229D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2ED750D-FD58-4404-B6A5-30CDDB5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88887-6CAF-4170-BA6D-64FDD796A27F}" type="datetime1">
              <a:rPr lang="fi-FI" smtClean="0"/>
              <a:t>7.11.2022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87D7741-E6DB-4A50-BA24-5906748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29A21E4-6838-42C9-812C-052181A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F0D-19BD-4C54-9BE4-9779AF01D9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3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65EA9AC-E186-41C8-8B52-422C7FB2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5FC26-28FE-4458-8A8A-099BB79FA4C8}" type="datetime1">
              <a:rPr lang="fi-FI" smtClean="0"/>
              <a:t>7.11.2022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1276AF-C27E-409F-AACA-00293850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C5E2F57-3B6F-480B-ABBB-7EBFC06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EBD6-6EEF-4875-877D-BE29F49C47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2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E430C20-4639-48C3-80C8-1104405B606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21"/>
            <a:ext cx="12192000" cy="6857194"/>
          </a:xfrm>
          <a:prstGeom prst="rect">
            <a:avLst/>
          </a:prstGeom>
        </p:spPr>
      </p:pic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14085B97-98C2-49A5-8470-E778B42E5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</a:t>
            </a:r>
            <a:r>
              <a:rPr lang="fi-FI" altLang="fi-FI" dirty="0" err="1"/>
              <a:t>ots</a:t>
            </a:r>
            <a:r>
              <a:rPr lang="fi-FI" altLang="fi-FI" dirty="0"/>
              <a:t>. </a:t>
            </a:r>
            <a:r>
              <a:rPr lang="fi-FI" altLang="fi-FI" dirty="0" err="1"/>
              <a:t>perustyyl</a:t>
            </a:r>
            <a:r>
              <a:rPr lang="fi-FI" altLang="fi-FI" dirty="0"/>
              <a:t>. </a:t>
            </a:r>
            <a:r>
              <a:rPr lang="fi-FI" altLang="fi-FI" dirty="0" err="1"/>
              <a:t>napsautt</a:t>
            </a:r>
            <a:r>
              <a:rPr lang="fi-FI" altLang="fi-FI" dirty="0"/>
              <a:t>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6978D60B-4095-4493-8799-E92A10BB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tekstin perustyylejä napsauttamalla</a:t>
            </a:r>
          </a:p>
          <a:p>
            <a:pPr lvl="1"/>
            <a:r>
              <a:rPr lang="fi-FI" altLang="fi-FI" dirty="0"/>
              <a:t>toinen taso</a:t>
            </a:r>
          </a:p>
          <a:p>
            <a:pPr lvl="2"/>
            <a:r>
              <a:rPr lang="fi-FI" altLang="fi-FI" dirty="0"/>
              <a:t>kolmas taso</a:t>
            </a:r>
          </a:p>
          <a:p>
            <a:pPr lvl="3"/>
            <a:r>
              <a:rPr lang="fi-FI" altLang="fi-FI" dirty="0"/>
              <a:t>neljäs taso</a:t>
            </a:r>
          </a:p>
          <a:p>
            <a:pPr lvl="4"/>
            <a:r>
              <a:rPr lang="fi-FI" alt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D57F6-CAAD-41DC-BC20-4CD2ABA6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45CFDF-CAF5-46D5-8336-831888A647EB}" type="datetime1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D9B32-E1DD-402A-9940-16925565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4DED2-AF73-4178-B310-59C4B70B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D05AB-3EA4-4E98-908F-7F30D17DE0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̶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D3F8719-C9C6-4FFD-8878-4515793A8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6D694EB-E207-48D4-A508-CBBE8382F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800" dirty="0">
                <a:latin typeface="+mn-lt"/>
              </a:rPr>
              <a:t>11. </a:t>
            </a:r>
            <a:r>
              <a:rPr lang="fi-FI" sz="4800" dirty="0"/>
              <a:t>Hyveet</a:t>
            </a:r>
            <a:endParaRPr lang="fi-FI" sz="4800" dirty="0">
              <a:latin typeface="+mn-lt"/>
            </a:endParaRPr>
          </a:p>
        </p:txBody>
      </p:sp>
      <p:sp>
        <p:nvSpPr>
          <p:cNvPr id="2051" name="Alaotsikko 2">
            <a:extLst>
              <a:ext uri="{FF2B5EF4-FFF2-40B4-BE49-F238E27FC236}">
                <a16:creationId xmlns:a16="http://schemas.microsoft.com/office/drawing/2014/main" id="{527B8528-272B-4F1B-9BC7-4390F3F102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sz="3200" dirty="0"/>
              <a:t>Ydinsisällöt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F86014-EC2B-4690-80CD-5D57F7F1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Etiikan teorioita vastaan esitettyjä kysymyksiä II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B0E637-ABEF-4C1F-8CE7-A45508B08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Jos perustelen toimintaani X sillä, että teoria Y sanoo niin, yritänkö silloin vain sysätä oman moraalisen vastuuni teorian harteille?</a:t>
            </a:r>
          </a:p>
          <a:p>
            <a:r>
              <a:rPr lang="fi-FI" sz="2800" dirty="0"/>
              <a:t>Voiko ihmisestä tehdä moraalisen rationaalisen argumentaation kautta?</a:t>
            </a:r>
          </a:p>
          <a:p>
            <a:r>
              <a:rPr lang="fi-FI" sz="2800" dirty="0"/>
              <a:t>Koska moraali ei ilmene yhteisesti havaittavassa ja jaettavassa todellisuudessa, siitä ei voi esittää objektiivisia arvioita, saati sitten teoriaa.</a:t>
            </a:r>
          </a:p>
          <a:p>
            <a:endParaRPr lang="fi-FI" sz="2800" dirty="0"/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0F378CC-2C5F-47C0-B091-10BC397D9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DBCB78F-60FC-4954-AC93-FFA23B72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5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4A3636-D3D3-4813-B58C-EE173DE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Taito: Filosofinen keskustelu moraalista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4A27E4-407F-48C2-8120-078E69CFA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Filosofinen keskustelu etenee usein kommentteina aiempien ajattelijoiden teorioihin ja näkemyksiin.</a:t>
            </a:r>
          </a:p>
          <a:p>
            <a:r>
              <a:rPr lang="fi-FI" sz="2800" dirty="0"/>
              <a:t>Tästä syystä on tärkeää tuntea ainakin keskeisimpiä klassikkoteorioita kuten Aristoteleen ja Kantin ajatuksia.</a:t>
            </a:r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31FEB6F-5EFA-49AF-A8A5-2C60CBC6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6841A6D-1854-4F3E-8186-7A479FB6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63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56E24A-DB54-4DC3-806A-92478741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Moraaliteorioiden kriisi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EDC37B-160A-428A-9BB3-7B9CB251D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Klassiset moraaliteoriat on muotoiltu 1700- ja 1800-luvuilla.</a:t>
            </a:r>
          </a:p>
          <a:p>
            <a:r>
              <a:rPr lang="fi-FI" sz="2800" dirty="0"/>
              <a:t>Koska maailmassa on tapahtunut sen jälkeen paljon pahaa, teorioiden perustelut ovat alkaneet tuntua monista riittämättömiltä.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7797A6C-B15D-435B-BEAC-91E35738A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B482068-19F4-4196-9B56-89D87C70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77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AED1F9-9C72-4DFF-A97F-F7238514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Hyve-etiikka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7C8FC0-E154-4991-B212-D7189E97B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Aristoteleen kehittelemä hyve-etiikka on palannut eettiseen keskusteluun.</a:t>
            </a:r>
          </a:p>
          <a:p>
            <a:r>
              <a:rPr lang="fi-FI" sz="2800" dirty="0"/>
              <a:t>Hyve-etiikan mukaan tekoja on tarkasteltava suhteessa kuhunkin tilanteeseen: sama teko voi olla hyvä tai oikea yhdessä tilanteessa mutta paha tai väärä toisessa.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C4B9262-8F50-4A19-88CE-79092BF92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814558B-A176-44EE-9BC5-59CD3825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54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DD92DF-534A-4174-865C-6BDFE6AA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18255C63-D95A-4DF8-9090-E67F0C4024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08793"/>
            <a:ext cx="10515600" cy="1914725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5E37F32-5498-4CA6-A95D-80C150B4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0300ADC-A27A-4608-BEF4-A8D6E043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28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6613E-1F1F-4588-8EDC-42AB60CC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7B933D-5A60-49C9-9A12-35C6CF5C2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Hyve-etiikan keskiössä ovat hyveet eli ihmisen luonteenpiirteet, jotka ihminen omaksuu kasvatuksen kautta.</a:t>
            </a:r>
          </a:p>
          <a:p>
            <a:r>
              <a:rPr lang="fi-FI" sz="2800" dirty="0"/>
              <a:t>Hyveet nähdään usein ns. järkevänä keskivälinä erilaisten äärimmäisyyksien välissä.</a:t>
            </a:r>
          </a:p>
          <a:p>
            <a:r>
              <a:rPr lang="fi-FI" sz="2800" dirty="0"/>
              <a:t>Tavoitteena ovat yksilön ja yhteisön kukoistus, onnellisuus ja hyvä elämä.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CBB9B4-4CD1-4CDE-A901-E4080424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7153026-8CDD-44B7-94A0-174CD078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392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B0B44-0574-45A6-84B4-31526156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Sisällön paikkamerkki 6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11135FC1-C711-4C69-8FB4-C03D63435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65714"/>
            <a:ext cx="10515600" cy="3538455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16675CB-8D0D-4F00-9B82-0016F543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878790-B557-41D6-98A6-757E69D0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42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055B6B-6F1F-46EE-B549-0A4657AA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Tärkeimmät hyveet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1B8B8B-1160-4B5E-ABD6-7E44A01DC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Tärkeimmät hyveet eli kardinaalihyveet ovat Aristoteleen mukaan</a:t>
            </a:r>
          </a:p>
          <a:p>
            <a:pPr marL="1085850" lvl="1" indent="-514350">
              <a:buFont typeface="+mj-lt"/>
              <a:buAutoNum type="arabicPeriod"/>
            </a:pPr>
            <a:r>
              <a:rPr lang="fi-FI" sz="2800" dirty="0"/>
              <a:t>Viisaus</a:t>
            </a:r>
          </a:p>
          <a:p>
            <a:pPr marL="1085850" lvl="1" indent="-514350">
              <a:buFont typeface="+mj-lt"/>
              <a:buAutoNum type="arabicPeriod"/>
            </a:pPr>
            <a:r>
              <a:rPr lang="fi-FI" sz="2800" dirty="0"/>
              <a:t>Rohkeus</a:t>
            </a:r>
          </a:p>
          <a:p>
            <a:pPr marL="1085850" lvl="1" indent="-514350">
              <a:buFont typeface="+mj-lt"/>
              <a:buAutoNum type="arabicPeriod"/>
            </a:pPr>
            <a:r>
              <a:rPr lang="fi-FI" sz="2800" dirty="0"/>
              <a:t>Oikeamielisyys</a:t>
            </a:r>
          </a:p>
          <a:p>
            <a:pPr marL="1085850" lvl="1" indent="-514350">
              <a:buFont typeface="+mj-lt"/>
              <a:buAutoNum type="arabicPeriod"/>
            </a:pPr>
            <a:r>
              <a:rPr lang="fi-FI" sz="2800" dirty="0"/>
              <a:t>Kohtuullisuus</a:t>
            </a:r>
          </a:p>
          <a:p>
            <a:pPr marL="571500" lvl="1" indent="0">
              <a:buNone/>
            </a:pPr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6F4D24-442B-42FD-9A77-E8A8B1E2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1DEA3A8-FE44-4110-ABF0-8B7A41BC7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934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2838D4-B987-4184-BE87-098827BF6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Teoriakriittisyys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D56305-4D1F-4000-BBDA-B217FA001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Teoriakriittisyydellä tarkoitetaan etiikassa monenlaisia lähestymistapoja, joita yhdistää ajatus siitä, ettei moraalia voi tai pidä yrittää perustella teoreettisesti.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294DD3-2F15-4B06-9CD1-675336E3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43D7ABC-D8BC-4019-8EA6-F1C69A2F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15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A5094B-C103-486F-A331-CFCF4426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Etiikan teorioita vastaan esitettyjä kysymyksiä 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A04656-E7AB-4C69-A7BF-47DF2F6E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Eivätkö vähintäänkin universaalit moraaliteoriat ole liian jäykkiä ja abstrakteja suhteessa yksilön ainutkertaisiin valintoihin?</a:t>
            </a:r>
          </a:p>
          <a:p>
            <a:r>
              <a:rPr lang="fi-FI" sz="2800" dirty="0"/>
              <a:t>Jos joku ajattelee voivansa laskea moraalin, eikö tuo ajatus jo kavalla, ettei tällöin puhuta enää moraalista?</a:t>
            </a:r>
          </a:p>
          <a:p>
            <a:endParaRPr lang="fi-FI" sz="2800" dirty="0"/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CDF2DFA-2239-467E-B0CD-740F18B3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Hyveet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8D8DB5-285D-4785-81F2-DC905BAB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17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305</Words>
  <Application>Microsoft Office PowerPoint</Application>
  <PresentationFormat>Laajakuva</PresentationFormat>
  <Paragraphs>50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11. Hyveet</vt:lpstr>
      <vt:lpstr>Moraaliteorioiden kriisi </vt:lpstr>
      <vt:lpstr>Hyve-etiikka </vt:lpstr>
      <vt:lpstr>PowerPoint-esitys</vt:lpstr>
      <vt:lpstr>Hyveet</vt:lpstr>
      <vt:lpstr>PowerPoint-esitys</vt:lpstr>
      <vt:lpstr>Tärkeimmät hyveet</vt:lpstr>
      <vt:lpstr>Teoriakriittisyys </vt:lpstr>
      <vt:lpstr>Etiikan teorioita vastaan esitettyjä kysymyksiä I</vt:lpstr>
      <vt:lpstr>Etiikan teorioita vastaan esitettyjä kysymyksiä II</vt:lpstr>
      <vt:lpstr>Taito: Filosofinen keskustelu moraalista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Diaesityksen otsikko, koko 48</dc:title>
  <dc:creator>Taina Vuokko</dc:creator>
  <cp:lastModifiedBy>Heikki Siitonen</cp:lastModifiedBy>
  <cp:revision>16</cp:revision>
  <dcterms:created xsi:type="dcterms:W3CDTF">2021-06-01T16:07:13Z</dcterms:created>
  <dcterms:modified xsi:type="dcterms:W3CDTF">2022-11-08T11:01:18Z</dcterms:modified>
</cp:coreProperties>
</file>