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JqFhQt4i2pOTMt8yuJCetP/2T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sa Heinlahti" initials="" lastIdx="2" clrIdx="0"/>
  <p:cmAuthor id="1" name="Riikka Kujane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dbda2a5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dbda2a5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10dbda2a5e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6121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̶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/>
              <a:t>1. Mitä moraali on?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i-FI" sz="3200" dirty="0"/>
              <a:t>Ydinsisällöt</a:t>
            </a: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200">
                <a:latin typeface="Calibri"/>
                <a:ea typeface="Calibri"/>
                <a:cs typeface="Calibri"/>
                <a:sym typeface="Calibri"/>
              </a:rPr>
              <a:t>Tiivistelmä luvun pääasioista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51560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ct val="100000"/>
            </a:pPr>
            <a:r>
              <a:rPr lang="fi-FI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Erilaiset säännöt ohjaavat ihmisten käyttäytymistä ja toimintaa.</a:t>
            </a:r>
            <a:endParaRPr sz="28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fi-FI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Lait ovat eduskunnan vahvistamia yhteiskunnan toimintaan vaikuttavia sääntöjä.</a:t>
            </a:r>
            <a:endParaRPr sz="28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fi-FI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Käyttäytymissäännöt ohjaavat ihmisten välistä kanssakäymistä.</a:t>
            </a:r>
            <a:endParaRPr sz="28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fi-FI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Moraalinormit suojelevat yhteisön tärkeimpiä arvoja.</a:t>
            </a:r>
            <a:endParaRPr sz="2800"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moraali on?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200">
                <a:latin typeface="Calibri"/>
                <a:ea typeface="Calibri"/>
                <a:cs typeface="Calibri"/>
                <a:sym typeface="Calibri"/>
              </a:rPr>
              <a:t>Säännöt muuttuvat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09785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fi-FI" sz="2800" dirty="0"/>
              <a:t>Lainsäädäntöä uudistetaan vastaamaan muuttuneita olosuhteita.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fi-FI" sz="2800" dirty="0"/>
              <a:t>Käytössäännöt muuttuvat, kun käsitys huomaavaisuudesta ja kohteliaisuudesta muuttuu.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fi-FI" sz="2800" dirty="0"/>
              <a:t>Moraalisäännöt muuttuvat, kun käsitys siitä, mikä on hyvää, mikä vahingollista, muuttuu.</a:t>
            </a:r>
            <a:endParaRPr sz="2800" dirty="0"/>
          </a:p>
        </p:txBody>
      </p:sp>
      <p:sp>
        <p:nvSpPr>
          <p:cNvPr id="109" name="Google Shape;10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moraali on?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3" name="Kuva 2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FB64B1C6-4043-46A9-BBF4-B990A246D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73" y="1939632"/>
            <a:ext cx="4663175" cy="3233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886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200">
                <a:latin typeface="Calibri"/>
                <a:ea typeface="Calibri"/>
                <a:cs typeface="Calibri"/>
                <a:sym typeface="Calibri"/>
              </a:rPr>
              <a:t>Peruskäsitteet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51560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fi-FI" sz="2800" dirty="0"/>
              <a:t>Moraali (lat. </a:t>
            </a:r>
            <a:r>
              <a:rPr lang="fi-FI" sz="2800" dirty="0" err="1"/>
              <a:t>mores</a:t>
            </a:r>
            <a:r>
              <a:rPr lang="fi-FI" sz="2800" dirty="0"/>
              <a:t>, tavat)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fi-FI" sz="2800" dirty="0"/>
              <a:t>Oikeaa ja väärää inhimillistä toimintaa sekä hyvää ja pahaa koskeva oppi tai käsitys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fi-FI" sz="2800" dirty="0"/>
              <a:t>Etiikka (kr. </a:t>
            </a:r>
            <a:r>
              <a:rPr lang="fi-FI" sz="2800" dirty="0" err="1"/>
              <a:t>ethos</a:t>
            </a:r>
            <a:r>
              <a:rPr lang="fi-FI" sz="2800" dirty="0"/>
              <a:t>, tapa, luonne)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fi-FI" sz="2800" dirty="0"/>
              <a:t>Filosofian ala joka tutkii moraalia ja hyvää elämää</a:t>
            </a:r>
            <a:endParaRPr sz="2800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moraali on?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Mikä on oikein?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ct val="100000"/>
            </a:pPr>
            <a:r>
              <a:rPr lang="fi-FI" sz="2800" dirty="0"/>
              <a:t>Tavat, laki ja moraali vastaavat kaikki kysymykseen, mikä on oikein.</a:t>
            </a:r>
          </a:p>
          <a:p>
            <a:pPr lvl="1" indent="-457200">
              <a:spcBef>
                <a:spcPts val="0"/>
              </a:spcBef>
              <a:buSzPct val="100000"/>
            </a:pPr>
            <a:r>
              <a:rPr lang="fi-FI" sz="2800" dirty="0"/>
              <a:t>Niihin kaikkiin liittyy toimintaa ohjaavia sääntöjä.</a:t>
            </a:r>
          </a:p>
          <a:p>
            <a:pPr lvl="1" indent="-457200">
              <a:spcBef>
                <a:spcPts val="0"/>
              </a:spcBef>
              <a:buSzPct val="100000"/>
            </a:pPr>
            <a:r>
              <a:rPr lang="fi-FI" sz="2800" dirty="0"/>
              <a:t>Niillä on kuitenkin myös eroja.</a:t>
            </a:r>
            <a:endParaRPr sz="2800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/>
          </a:p>
        </p:txBody>
      </p:sp>
      <p:sp>
        <p:nvSpPr>
          <p:cNvPr id="126" name="Google Shape;1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moraali on?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3694" y="2837657"/>
            <a:ext cx="2741611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Tavat, lait ja moraali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fi-FI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Tavat: </a:t>
            </a:r>
            <a:r>
              <a:rPr lang="fi-FI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Minkälainen käyttäytyminen tekee ihmisten yhdessä elämisestä sujuvaa ja miellyttävää?</a:t>
            </a:r>
            <a:endParaRPr lang="fi-FI" sz="2800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fi-FI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Lait: </a:t>
            </a:r>
            <a:r>
              <a:rPr lang="fi-FI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Mitkä säännöt ovat perustavia yhteiskunnan toiminnalle?</a:t>
            </a:r>
            <a:endParaRPr lang="fi-FI" sz="2800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fi-FI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Moraali: </a:t>
            </a:r>
            <a:r>
              <a:rPr lang="fi-FI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Mitkä ovat tavoittelemisen arvoisia päämääriä ja hyväksyttyjä keinoja tavoitella niitä?</a:t>
            </a:r>
            <a:endParaRPr sz="2800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moraali on?</a:t>
            </a: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4912" y="882385"/>
            <a:ext cx="7002176" cy="5093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moraali on?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dbda2a5e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0dbda2a5e0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g10dbda2a5e0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4DF80BB-64E5-4B26-86E0-1D37FCA1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056" y="1388664"/>
            <a:ext cx="3658256" cy="342590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B693C8D-D30E-4E42-B3CC-5AEA00164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164" y="1514349"/>
            <a:ext cx="3673086" cy="3420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Taito: Moraalin näkökulman etsiminen</a:t>
            </a:r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8483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fi-FI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Usein tapojen, lakien ja moraalin näkökulmat osuvat yksiin.</a:t>
            </a:r>
            <a:endParaRPr lang="fi-FI" sz="2800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fi-FI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Toisinaan moraalin näkökulma silti eroaa tavoista ja laeista.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fi-FI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Esimerkiksi ihmisoikeustaistelussa on usein rikottu oman aikansa tapoja ja lakeja moraalisista syistä.</a:t>
            </a:r>
            <a:endParaRPr sz="2800" dirty="0"/>
          </a:p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moraali on?</a:t>
            </a: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161" name="Google Shape;161;p8" descr="C:\Users\tav\Downloads\shutterstock_13341149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8818" y="1905794"/>
            <a:ext cx="2743199" cy="395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270</Words>
  <Application>Microsoft Office PowerPoint</Application>
  <PresentationFormat>Laajakuva</PresentationFormat>
  <Paragraphs>44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1. Mitä moraali on?</vt:lpstr>
      <vt:lpstr>Tiivistelmä luvun pääasioista</vt:lpstr>
      <vt:lpstr>Säännöt muuttuvat</vt:lpstr>
      <vt:lpstr>Peruskäsitteet</vt:lpstr>
      <vt:lpstr>Mikä on oikein?</vt:lpstr>
      <vt:lpstr>Tavat, lait ja moraali</vt:lpstr>
      <vt:lpstr>PowerPoint-esitys</vt:lpstr>
      <vt:lpstr>PowerPoint-esitys</vt:lpstr>
      <vt:lpstr>Taito: Moraalin näkökulman etsiminen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Mitä moraali on?</dc:title>
  <dc:creator>Taina Vuokko</dc:creator>
  <cp:lastModifiedBy>Riikka Kujanen</cp:lastModifiedBy>
  <cp:revision>2</cp:revision>
  <dcterms:created xsi:type="dcterms:W3CDTF">2021-06-01T16:07:13Z</dcterms:created>
  <dcterms:modified xsi:type="dcterms:W3CDTF">2022-02-03T12:17:40Z</dcterms:modified>
</cp:coreProperties>
</file>