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60" r:id="rId5"/>
    <p:sldId id="261" r:id="rId6"/>
    <p:sldId id="265" r:id="rId7"/>
    <p:sldId id="264" r:id="rId8"/>
    <p:sldId id="262" r:id="rId9"/>
    <p:sldId id="266" r:id="rId10"/>
    <p:sldId id="263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309927C-4398-4249-9A9A-DAE825F2E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07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9AF09D-301E-4C08-BD70-39E74C85E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79EC8B5-D691-4FE3-9A22-70E0FC927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00504A2-7ADE-4D9E-BA32-D82A419BA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0F75FCD-1AE4-46C7-97B3-3F1A266D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B00BD2-5847-4341-9B60-23675972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80AA0D4-21A3-43E2-8F7A-6C382E687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89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8D2934-0CF8-4D0A-A6AC-0556F36A1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E934078-4D20-43A2-9389-4D46D7A6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81313D8-2109-48D4-9217-F11AA4A7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E85DAF-4CB9-4408-9A55-B75CDBE3E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76B952-CFEF-457C-A6C3-BC93DA5AE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571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7EB36C5F-E930-4AA4-ADF9-5CA373D2A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AAC42FC-D810-4BEB-8BDC-D785A095F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90F11C-F14A-41C7-9A3F-C4D3638B6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4CC696-9881-4740-A5AD-9335262ED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1DF7DB-7AFE-45D0-8B85-EF1EAACCE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22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D2EFB4-7A98-4450-B334-C2E79757C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53FD2DD-A0CC-4966-B353-797E6EF68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FCD876-8D5B-45B3-A6E8-A0363141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565FA2-C4ED-4B04-BB41-5A8C8742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3D52F9-48C1-4A4E-B8C1-9819D463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6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FA30DB-8542-4D4C-814E-883F7631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4DCEC5-6D6F-4E83-85E6-A9B82A8CB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D07BBF-71BB-487B-A0F2-3A93F796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0EB01BB-D7F0-49E4-9AFB-9D67E3EE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A51E20-7E29-4BAD-B10E-C7F62156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9280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E41DB8-8366-409C-BA7B-4FD385A6C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AC4A8D4-37A0-41E8-9C2A-231CDCE9D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C08350-6DFA-40D3-949C-B3ED844F9F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AAFCD8-41CF-4051-ADDB-917EF6E2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23F48A-4E8B-49E0-B80F-B509214C3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604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932BB2-0061-414D-9804-0439D80AB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0353AE-2F1D-4950-B7A8-9D89D273A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C3997FF-40BC-4D4E-874E-DA4A96ECD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6AD904C-97A4-4F9C-A70F-A6FABC89C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EBDBAD-527C-41E7-9C50-3723296A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D277872-C2F7-48F3-9735-B60E8991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410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1952E4-920A-4F04-96D9-1B50E51B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5078342-EA3C-4831-AF6C-8C0BEF9A0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62DA471-E3B5-4192-B075-BF7A4B7A3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DF34D29-60DD-4877-BBC3-39C8C9DE1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6B52A42-97A9-4DCC-8EFB-9A6683EE7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70A5B96-9278-4CBB-BABA-88806EB9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7C0DFE1-293A-4216-9C1D-3547ECF60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2509F8C-44B7-4460-A4B5-DE7C61815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8551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C52014-B220-40F8-9345-58D90966D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C2600B3-9265-4EF2-86C4-FBB05BF0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A6F9E4E-2892-41A6-A5FD-C396E191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2099284-559E-49FF-87A7-BC800DB6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914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A5376D6-5B00-481C-B225-324CAC118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EA19002-9B3D-4E68-B130-9F87D14F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6A6E460-2A0E-4DE1-8C8A-938CDFDC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460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A309927C-4398-4249-9A9A-DAE825F2E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5765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DFB3D9-096E-4845-9149-C79BC2688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40146E-1C0B-4DE9-9627-AFB0A411E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C5C3DD7-21C7-40ED-92E9-73A97A0B6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C843414-F0EE-41B3-BA4C-5F668E01A5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2EAFEE0-4571-4458-A602-4F2A814E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B711BD0-4526-4E3F-83F9-A99EB80CA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1637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DB1A93-5CBB-44F9-B993-120EF7EE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CDAA9FC-17D8-4645-98A7-4F896AD95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B07366E-EC6B-42F4-9289-559781E4D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D5F1070-54B4-4579-9CBF-5975D10B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82C78D2-2B57-4D74-BBC9-0AEFE30F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6F3171-7D0D-41D8-BC85-9522EB173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5757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F5C7F4-92BC-41A1-A41D-9007B970B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F32AB1-3C53-49C1-93C7-4EB748B108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8215D1-FD9C-4B80-B6EC-377361EEB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AE523E-9826-4ECA-84E8-B40E07313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1E73BE-CEBB-4F3C-B689-DDA38D8F6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20974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EE900BB-366E-4F27-840D-AA3E10D9E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6686B5C-F8B5-408A-B673-6CF8CCC7B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FBB6D7-0241-449D-9BB1-11BF485D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0A8B4-71C5-4554-A131-6CA1A4CFD104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8197AA-F6CC-47DB-A88F-BAFEBF27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1F4EFA-DC67-4C6A-837D-546780799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4564FA-1380-49BA-989C-53FFAF348A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899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EA14AB-32B9-42B1-AC39-62E07B38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FDB254-2FA4-4081-AE35-5ADD650E7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DD6DA5-4180-431E-AD04-B08A2C69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102A9B-BD71-4FC8-A7A4-A49F16EC4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3E5F750-CB30-4172-BE3F-C6137BB9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50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A7DE72-4C4C-415E-A76F-DCE1E1399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6EBB24-28E7-4751-9D19-1E33B7490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F0BC12-6AE5-40E3-A76B-D112F3B0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510F64-0B31-48F7-B1B8-0CF1DCEF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65D1E5-9A17-4CAD-BC41-6FF9580A9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631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DF05DD-AD1A-4525-9B59-2433F805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E8A72B-AB29-4779-B1E9-1A6B286BBF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240A75D-6245-4C70-BCA3-BD9704F64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AA96D05-1394-4CB4-9A55-41EE84C4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738789E-E7F8-42DE-9FFA-F8F0AA9F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6FEADF-DF43-4A4E-89EE-03D716F1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8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18B4BA-6247-45CE-8C4E-5CBFC0269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021E7E-E5EB-4A89-B58D-614358070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A076187-8D22-48B6-AB5D-97FB63EBF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F206FE3-6F9E-4D45-9F91-49F85DC6A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AB126B3-0B1E-498D-8A4B-B8381653F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A321929-39CA-4D3C-885E-80BAE660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08F77C9-1A4F-443A-854D-B56FC564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020198F-9647-4C74-9BF5-151645DB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04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6D9064-B38B-4DC3-92CF-A41A6135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DDA0641-ABB4-4F12-B289-AA34739041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1310BB2-7E79-4EE8-9007-B34FFE57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44D29A6-239E-49C5-A24A-F9A9843A6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602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3383BE4-014C-4C2C-9830-070C15301A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B2BAE77-34C0-4179-A531-23695E92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D6F5691-6BCD-4EAC-96AF-EA00991E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0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FAF5011-A5E7-4C9B-A95F-2252FC6A4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018C65-130F-4718-8D2B-442A97CF8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DCE672-B994-49A4-9B15-D0F231461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8E616C7-A2E3-4DEB-A37A-C183A0F2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7F4049-D1C9-4F45-B72A-F7AA8C14AB5B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8A3379-74F3-49D0-AA33-268AB2EFE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C60037E-0684-46D4-83F3-B0C89B7A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0619F-F02A-4BC9-9E97-97633BC789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02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67E0CDC4-A38B-4E84-9AB1-4A06A603F10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"/>
            <a:ext cx="12192000" cy="685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7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8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E35831-77AB-437D-86C0-CB677C879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0094"/>
            <a:ext cx="10515600" cy="1292044"/>
          </a:xfrm>
        </p:spPr>
        <p:txBody>
          <a:bodyPr/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5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 Mitä käsitteet ovat?</a:t>
            </a:r>
            <a:endParaRPr lang="fi-FI" sz="4000" b="0" dirty="0">
              <a:effectLst/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Ydinsisällöt</a:t>
            </a:r>
            <a:br>
              <a:rPr lang="fi-FI" sz="4000" dirty="0"/>
            </a:br>
            <a:endParaRPr lang="fi-FI" sz="5200" dirty="0"/>
          </a:p>
        </p:txBody>
      </p:sp>
    </p:spTree>
    <p:extLst>
      <p:ext uri="{BB962C8B-B14F-4D97-AF65-F5344CB8AC3E}">
        <p14:creationId xmlns:p14="http://schemas.microsoft.com/office/powerpoint/2010/main" val="2958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C7364061-DD22-4EEF-8A79-A824AA3D0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459" y="1219201"/>
            <a:ext cx="8867249" cy="415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124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CE4EA1-0DC8-41E9-825B-04D657FE64D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27017" y="425677"/>
            <a:ext cx="9144000" cy="863191"/>
          </a:xfrm>
          <a:prstGeom prst="rect">
            <a:avLst/>
          </a:prstGeom>
        </p:spPr>
        <p:txBody>
          <a:bodyPr/>
          <a:lstStyle/>
          <a:p>
            <a:r>
              <a:rPr lang="fi-FI" sz="4200" dirty="0">
                <a:latin typeface="+mn-lt"/>
              </a:rPr>
              <a:t>Platonin käsitteet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71E8CE0-3A21-409D-AB50-C64BE8281D1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14398" y="1329096"/>
            <a:ext cx="7715251" cy="3800248"/>
          </a:xfrm>
          <a:prstGeom prst="rect">
            <a:avLst/>
          </a:prstGeom>
        </p:spPr>
        <p:txBody>
          <a:bodyPr/>
          <a:lstStyle/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Käsitteet ovat ajatusten rakenneosia, niitä ei voi aistia.</a:t>
            </a:r>
          </a:p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Ensimmäisen teorian käsitteistä kehitteli antiikin Kreikassa elänyt filosofi Platon. </a:t>
            </a:r>
          </a:p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Platon kutsui käsitteitä ideoiksi ja ajatteli, että ovat täydellisiä, ikuisia ja muuttumattomia.</a:t>
            </a:r>
          </a:p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Esimerkiksi kissan idea on ikuisesti muuttumattomana pysyvä täydellinen kissa.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CA68422-08B6-4A6E-8887-E8562C84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650" y="1288868"/>
            <a:ext cx="31813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15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4AD73170-C6F6-40A7-BFCC-041EDCBEE6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308" y="451077"/>
            <a:ext cx="8390572" cy="595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25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CE4EA1-0DC8-41E9-825B-04D657FE64D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27017" y="425677"/>
            <a:ext cx="10032274" cy="863191"/>
          </a:xfrm>
          <a:prstGeom prst="rect">
            <a:avLst/>
          </a:prstGeom>
        </p:spPr>
        <p:txBody>
          <a:bodyPr/>
          <a:lstStyle/>
          <a:p>
            <a:r>
              <a:rPr lang="fi-FI" sz="4200" dirty="0">
                <a:latin typeface="+mn-lt"/>
              </a:rPr>
              <a:t>Oliot ja käsitteet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71E8CE0-3A21-409D-AB50-C64BE8281D1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14398" y="1607775"/>
            <a:ext cx="10154196" cy="3800248"/>
          </a:xfrm>
          <a:prstGeom prst="rect">
            <a:avLst/>
          </a:prstGeom>
        </p:spPr>
        <p:txBody>
          <a:bodyPr/>
          <a:lstStyle/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1" i="0" u="none" strike="noStrike" dirty="0">
                <a:effectLst/>
              </a:rPr>
              <a:t>Olio</a:t>
            </a:r>
            <a:r>
              <a:rPr lang="fi-FI" sz="3200" b="0" i="0" u="none" strike="noStrike" dirty="0">
                <a:effectLst/>
              </a:rPr>
              <a:t>: Mikä tahansa, jolla on ominaisuuksia. Oliot sijaitsevat ajassa ja paikassa, käsitteet eivät.</a:t>
            </a:r>
          </a:p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Oliot kuuluvat useiden käsitteiden alaan, esimerkiksi </a:t>
            </a:r>
            <a:r>
              <a:rPr lang="fi-FI" sz="3200" b="0" i="0" u="none" strike="noStrike" dirty="0" err="1">
                <a:effectLst/>
              </a:rPr>
              <a:t>Misse</a:t>
            </a:r>
            <a:r>
              <a:rPr lang="fi-FI" sz="3200" b="0" i="0" u="none" strike="noStrike" dirty="0">
                <a:effectLst/>
              </a:rPr>
              <a:t> on kissa, karvainen ja ruskea.</a:t>
            </a:r>
          </a:p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1" i="0" u="none" strike="noStrike">
                <a:effectLst/>
              </a:rPr>
              <a:t>Aristoteleen</a:t>
            </a:r>
            <a:r>
              <a:rPr lang="fi-FI" sz="3200" b="0" i="0" u="none" strike="noStrike">
                <a:effectLst/>
              </a:rPr>
              <a:t> (384-322 </a:t>
            </a:r>
            <a:r>
              <a:rPr lang="fi-FI" sz="3200" b="0" i="0" u="none" strike="noStrike" dirty="0" err="1">
                <a:effectLst/>
              </a:rPr>
              <a:t>eaa</a:t>
            </a:r>
            <a:r>
              <a:rPr lang="fi-FI" sz="3200" b="0" i="0" u="none" strike="noStrike" dirty="0">
                <a:effectLst/>
              </a:rPr>
              <a:t>) mukaan käsitteet ovat olemassa olioissa.</a:t>
            </a:r>
          </a:p>
        </p:txBody>
      </p:sp>
    </p:spTree>
    <p:extLst>
      <p:ext uri="{BB962C8B-B14F-4D97-AF65-F5344CB8AC3E}">
        <p14:creationId xmlns:p14="http://schemas.microsoft.com/office/powerpoint/2010/main" val="248402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CE4EA1-0DC8-41E9-825B-04D657FE64D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27017" y="425677"/>
            <a:ext cx="10032274" cy="863191"/>
          </a:xfrm>
          <a:prstGeom prst="rect">
            <a:avLst/>
          </a:prstGeom>
        </p:spPr>
        <p:txBody>
          <a:bodyPr/>
          <a:lstStyle/>
          <a:p>
            <a:r>
              <a:rPr lang="fi-FI" sz="4200" dirty="0">
                <a:latin typeface="+mn-lt"/>
              </a:rPr>
              <a:t>Taito, s. 50: Käsitteet työkaluina filosofiassa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71E8CE0-3A21-409D-AB50-C64BE8281D1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14398" y="1607775"/>
            <a:ext cx="10154196" cy="3800248"/>
          </a:xfrm>
          <a:prstGeom prst="rect">
            <a:avLst/>
          </a:prstGeom>
        </p:spPr>
        <p:txBody>
          <a:bodyPr/>
          <a:lstStyle/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Käsitteet ovat ajatusten rakenneosia, niitä ei voi aistia.</a:t>
            </a:r>
          </a:p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Ensimmäisen teorian käsitteistä kehitteli antiikin Kreikassa elänyt filosofi Platon. </a:t>
            </a:r>
          </a:p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Platon kutsui käsitteitä ideoiksi ja ajatteli, että ovat täydellisiä, ikuisia ja muuttumattomia.</a:t>
            </a:r>
          </a:p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Esimerkiksi kissan idea on ikuisesti muuttumattomana pysyvä täydellinen kissa.</a:t>
            </a:r>
          </a:p>
        </p:txBody>
      </p:sp>
    </p:spTree>
    <p:extLst>
      <p:ext uri="{BB962C8B-B14F-4D97-AF65-F5344CB8AC3E}">
        <p14:creationId xmlns:p14="http://schemas.microsoft.com/office/powerpoint/2010/main" val="375938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8D30421E-2574-4308-A97B-C2607AC74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860" y="962026"/>
            <a:ext cx="9540459" cy="5470298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B019F54A-E962-4085-B392-87600269F550}"/>
              </a:ext>
            </a:extLst>
          </p:cNvPr>
          <p:cNvSpPr txBox="1">
            <a:spLocks/>
          </p:cNvSpPr>
          <p:nvPr/>
        </p:nvSpPr>
        <p:spPr>
          <a:xfrm>
            <a:off x="627017" y="425677"/>
            <a:ext cx="10032274" cy="863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200" dirty="0">
                <a:latin typeface="+mn-lt"/>
              </a:rPr>
              <a:t>Käsite, sana ja olio</a:t>
            </a:r>
          </a:p>
        </p:txBody>
      </p:sp>
    </p:spTree>
    <p:extLst>
      <p:ext uri="{BB962C8B-B14F-4D97-AF65-F5344CB8AC3E}">
        <p14:creationId xmlns:p14="http://schemas.microsoft.com/office/powerpoint/2010/main" val="144555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CE4EA1-0DC8-41E9-825B-04D657FE64D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27017" y="425677"/>
            <a:ext cx="10032274" cy="863191"/>
          </a:xfrm>
          <a:prstGeom prst="rect">
            <a:avLst/>
          </a:prstGeom>
        </p:spPr>
        <p:txBody>
          <a:bodyPr/>
          <a:lstStyle/>
          <a:p>
            <a:r>
              <a:rPr lang="fi-FI" sz="4200" dirty="0">
                <a:latin typeface="+mn-lt"/>
              </a:rPr>
              <a:t>Tieto, s. 52: Universaalikiista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71E8CE0-3A21-409D-AB50-C64BE8281D1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914398" y="1607775"/>
            <a:ext cx="10154196" cy="3800248"/>
          </a:xfrm>
          <a:prstGeom prst="rect">
            <a:avLst/>
          </a:prstGeom>
        </p:spPr>
        <p:txBody>
          <a:bodyPr/>
          <a:lstStyle/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Universaali tarkoittaa yleiskäsitettä, joka on käsite, jonka alaan kuuluu useampi kuin yksi olio.</a:t>
            </a:r>
          </a:p>
          <a:p>
            <a:pPr rtl="0" fontAlgn="base">
              <a:spcBef>
                <a:spcPts val="36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i-FI" sz="3200" b="0" i="0" u="none" strike="noStrike" dirty="0">
                <a:effectLst/>
              </a:rPr>
              <a:t>Universaalikiista koskee yleiskäsitteiden olemassaoloa: Onko esimerkiksi keltaisuus on olemassa? Millä tavalla?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26CB673-BDC5-439D-99F1-8757D1319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522" y="3559448"/>
            <a:ext cx="2202089" cy="329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06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>
            <a:extLst>
              <a:ext uri="{FF2B5EF4-FFF2-40B4-BE49-F238E27FC236}">
                <a16:creationId xmlns:a16="http://schemas.microsoft.com/office/drawing/2014/main" id="{0E7D3707-6651-4A75-92F9-1FC1842CA6AB}"/>
              </a:ext>
            </a:extLst>
          </p:cNvPr>
          <p:cNvSpPr txBox="1">
            <a:spLocks/>
          </p:cNvSpPr>
          <p:nvPr/>
        </p:nvSpPr>
        <p:spPr>
          <a:xfrm>
            <a:off x="627017" y="425677"/>
            <a:ext cx="10032274" cy="86319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200" dirty="0">
                <a:latin typeface="+mn-lt"/>
              </a:rPr>
              <a:t>Tieto, s. 52: Universaalikiista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42CA675E-5839-45F7-B3C5-CD57CE774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678" y="1288868"/>
            <a:ext cx="7748125" cy="512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13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204</Words>
  <Application>Microsoft Office PowerPoint</Application>
  <PresentationFormat>Laajakuva</PresentationFormat>
  <Paragraphs>21</Paragraphs>
  <Slides>9</Slides>
  <Notes>0</Notes>
  <HiddenSlides>1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Mukautettu suunnittelumalli</vt:lpstr>
      <vt:lpstr>PowerPoint-esitys</vt:lpstr>
      <vt:lpstr>PowerPoint-esitys</vt:lpstr>
      <vt:lpstr>Platonin käsitteet</vt:lpstr>
      <vt:lpstr>PowerPoint-esitys</vt:lpstr>
      <vt:lpstr>Oliot ja käsitteet</vt:lpstr>
      <vt:lpstr>Taito, s. 50: Käsitteet työkaluina filosofiassa</vt:lpstr>
      <vt:lpstr>PowerPoint-esitys</vt:lpstr>
      <vt:lpstr>Tieto, s. 52: Universaalikiista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Riina Lahtinen</dc:creator>
  <cp:lastModifiedBy>Heikki Siitonen</cp:lastModifiedBy>
  <cp:revision>13</cp:revision>
  <dcterms:created xsi:type="dcterms:W3CDTF">2021-02-17T11:51:00Z</dcterms:created>
  <dcterms:modified xsi:type="dcterms:W3CDTF">2022-08-23T11:15:16Z</dcterms:modified>
</cp:coreProperties>
</file>