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8" r:id="rId3"/>
    <p:sldId id="285" r:id="rId4"/>
    <p:sldId id="261" r:id="rId5"/>
    <p:sldId id="277" r:id="rId6"/>
    <p:sldId id="278" r:id="rId7"/>
    <p:sldId id="272" r:id="rId8"/>
    <p:sldId id="279" r:id="rId9"/>
    <p:sldId id="273" r:id="rId10"/>
    <p:sldId id="280" r:id="rId11"/>
    <p:sldId id="281" r:id="rId12"/>
    <p:sldId id="283" r:id="rId13"/>
    <p:sldId id="282" r:id="rId14"/>
    <p:sldId id="268" r:id="rId15"/>
    <p:sldId id="284"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23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8T12:08:16.757"/>
    </inkml:context>
    <inkml:brush xml:id="br0">
      <inkml:brushProperty name="width" value="0.35" units="cm"/>
      <inkml:brushProperty name="height" value="0.35" units="cm"/>
      <inkml:brushProperty name="color" value="#E71224"/>
    </inkml:brush>
  </inkml:definitions>
  <inkml:trace contextRef="#ctx0" brushRef="#br0">1 0 24575,'0'2'0,"1"0"0,-1 0 0,1 0 0,0 0 0,0 0 0,0 0 0,0 0 0,0 0 0,0 0 0,1 0 0,-1-1 0,3 3 0,20 20 0,-24-24 0,17 12 0,0 0 0,0-1 0,1-1 0,0-1 0,1 0 0,-1-1 0,25 6 0,15 7 0,58 23 0,-28-6 0,-56-23 0,40 13 0,143 34 0,-179-51 0,61 27 0,-77-27 0,26 17 0,-29-16 0,1-1 0,19 8 0,-10-5 0,1 2 0,-2 1 0,41 33 0,-33-24 0,-22-15 0,0 0 0,0 1 0,-1 0 0,-1 1 0,17 27 0,-13-20 0,-8-11 0,1-1 0,1 0 0,-1 0 0,1-1 0,0 0 0,10 6 0,59 33 0,-30-18 0,103 51 0,-33-19 0,-101-51 0,1-1 0,0-1 0,0-1 0,0-1 0,1 0 0,0-1 0,0-1 0,0 0 0,25-1 0,-20 0 0,-1 1 0,1 1 0,30 10 0,-30-8 0,0 0 0,1-2 0,24 2 0,276-5 0,-152-3 0,1630 2-1365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6F11C-B497-4D7D-A686-EE66797D9AF9}" type="datetimeFigureOut">
              <a:rPr lang="fi-FI" smtClean="0"/>
              <a:t>18.8.2022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45F58-FDA0-4BFC-9C0D-79ACC76D4E8A}" type="slidenum">
              <a:rPr lang="fi-FI" smtClean="0"/>
              <a:t>‹#›</a:t>
            </a:fld>
            <a:endParaRPr lang="fi-FI"/>
          </a:p>
        </p:txBody>
      </p:sp>
    </p:spTree>
    <p:extLst>
      <p:ext uri="{BB962C8B-B14F-4D97-AF65-F5344CB8AC3E}">
        <p14:creationId xmlns:p14="http://schemas.microsoft.com/office/powerpoint/2010/main" val="2494578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f10e4e023_1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109" name="Google Shape;109;gdf10e4e023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95772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60710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639679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116115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269355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463997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661483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f2a8bdf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71" name="Google Shape;71;gdf2a8bdf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36479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f10e4e023_1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228600" algn="l" rtl="0">
              <a:lnSpc>
                <a:spcPct val="100000"/>
              </a:lnSpc>
              <a:spcBef>
                <a:spcPts val="0"/>
              </a:spcBef>
              <a:spcAft>
                <a:spcPts val="0"/>
              </a:spcAft>
              <a:buSzPts val="1100"/>
              <a:buNone/>
            </a:pPr>
            <a:endParaRPr/>
          </a:p>
        </p:txBody>
      </p:sp>
      <p:sp>
        <p:nvSpPr>
          <p:cNvPr id="109" name="Google Shape;109;gdf10e4e023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2733050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A309927C-4398-4249-9A9A-DAE825F2ED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3434" cy="6858000"/>
          </a:xfrm>
          <a:prstGeom prst="rect">
            <a:avLst/>
          </a:prstGeom>
        </p:spPr>
      </p:pic>
    </p:spTree>
    <p:extLst>
      <p:ext uri="{BB962C8B-B14F-4D97-AF65-F5344CB8AC3E}">
        <p14:creationId xmlns:p14="http://schemas.microsoft.com/office/powerpoint/2010/main" val="416007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9AF09D-301E-4C08-BD70-39E74C85E27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79EC8B5-D691-4FE3-9A22-70E0FC9272A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00504A2-7ADE-4D9E-BA32-D82A419BAA7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0F75FCD-1AE4-46C7-97B3-3F1A266D10ED}"/>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6" name="Alatunnisteen paikkamerkki 5">
            <a:extLst>
              <a:ext uri="{FF2B5EF4-FFF2-40B4-BE49-F238E27FC236}">
                <a16:creationId xmlns:a16="http://schemas.microsoft.com/office/drawing/2014/main" id="{07B00BD2-5847-4341-9B60-236759728E48}"/>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F80AA0D4-21A3-43E2-8F7A-6C382E687EC0}"/>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426489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8D2934-0CF8-4D0A-A6AC-0556F36A18B4}"/>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E934078-4D20-43A2-9389-4D46D7A62560}"/>
              </a:ext>
            </a:extLst>
          </p:cNvPr>
          <p:cNvSpPr>
            <a:spLocks noGrp="1"/>
          </p:cNvSpPr>
          <p:nvPr>
            <p:ph type="body" orient="vert" idx="1"/>
          </p:nvPr>
        </p:nvSpPr>
        <p:spPr>
          <a:xfrm>
            <a:off x="838200" y="1825625"/>
            <a:ext cx="10515600" cy="4351338"/>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81313D8-2109-48D4-9217-F11AA4A758DD}"/>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5" name="Alatunnisteen paikkamerkki 4">
            <a:extLst>
              <a:ext uri="{FF2B5EF4-FFF2-40B4-BE49-F238E27FC236}">
                <a16:creationId xmlns:a16="http://schemas.microsoft.com/office/drawing/2014/main" id="{30E85DAF-4CB9-4408-9A55-B75CDBE3EB56}"/>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5B76B952-CFEF-457C-A6C3-BC93DA5AEAA0}"/>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2495717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7EB36C5F-E930-4AA4-ADF9-5CA373D2A108}"/>
              </a:ext>
            </a:extLst>
          </p:cNvPr>
          <p:cNvSpPr>
            <a:spLocks noGrp="1"/>
          </p:cNvSpPr>
          <p:nvPr>
            <p:ph type="title" orient="vert"/>
          </p:nvPr>
        </p:nvSpPr>
        <p:spPr>
          <a:xfrm>
            <a:off x="8724900" y="365125"/>
            <a:ext cx="2628900" cy="5811838"/>
          </a:xfrm>
          <a:prstGeom prst="rect">
            <a:avLst/>
          </a:prstGeo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3AAC42FC-D810-4BEB-8BDC-D785A095F872}"/>
              </a:ext>
            </a:extLst>
          </p:cNvPr>
          <p:cNvSpPr>
            <a:spLocks noGrp="1"/>
          </p:cNvSpPr>
          <p:nvPr>
            <p:ph type="body" orient="vert" idx="1"/>
          </p:nvPr>
        </p:nvSpPr>
        <p:spPr>
          <a:xfrm>
            <a:off x="838200" y="365125"/>
            <a:ext cx="7734300" cy="5811838"/>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390F11C-F14A-41C7-9A3F-C4D3638B6C11}"/>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5" name="Alatunnisteen paikkamerkki 4">
            <a:extLst>
              <a:ext uri="{FF2B5EF4-FFF2-40B4-BE49-F238E27FC236}">
                <a16:creationId xmlns:a16="http://schemas.microsoft.com/office/drawing/2014/main" id="{3C4CC696-9881-4740-A5AD-9335262ED7C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EF1DF7DB-7AFE-45D0-8B85-EF1EAACCEAAE}"/>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261122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US" smtClean="0"/>
              <a:pPr algn="r"/>
              <a:t>‹#›</a:t>
            </a:fld>
            <a:endParaRPr lang="en-US"/>
          </a:p>
        </p:txBody>
      </p:sp>
    </p:spTree>
    <p:extLst>
      <p:ext uri="{BB962C8B-B14F-4D97-AF65-F5344CB8AC3E}">
        <p14:creationId xmlns:p14="http://schemas.microsoft.com/office/powerpoint/2010/main" val="968337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D2EFB4-7A98-4450-B334-C2E79757CE6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A53FD2DD-A0CC-4966-B353-797E6EF685F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46FCD876-8D5B-45B3-A6E8-A0363141CCEA}"/>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5" name="Alatunnisteen paikkamerkki 4">
            <a:extLst>
              <a:ext uri="{FF2B5EF4-FFF2-40B4-BE49-F238E27FC236}">
                <a16:creationId xmlns:a16="http://schemas.microsoft.com/office/drawing/2014/main" id="{50565FA2-C4ED-4B04-BB41-5A8C874264C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963D52F9-48C1-4A4E-B8C1-9819D4635BBB}"/>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2132602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FA30DB-8542-4D4C-814E-883F76312C9D}"/>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Sisällön paikkamerkki 2">
            <a:extLst>
              <a:ext uri="{FF2B5EF4-FFF2-40B4-BE49-F238E27FC236}">
                <a16:creationId xmlns:a16="http://schemas.microsoft.com/office/drawing/2014/main" id="{B24DCEC5-6D6F-4E83-85E6-A9B82A8CB457}"/>
              </a:ext>
            </a:extLst>
          </p:cNvPr>
          <p:cNvSpPr>
            <a:spLocks noGrp="1"/>
          </p:cNvSpPr>
          <p:nvPr>
            <p:ph idx="1"/>
          </p:nvPr>
        </p:nvSpPr>
        <p:spPr>
          <a:xfrm>
            <a:off x="838200" y="1825625"/>
            <a:ext cx="10515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0D07BBF-71BB-487B-A0F2-3A93F7967032}"/>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5" name="Alatunnisteen paikkamerkki 4">
            <a:extLst>
              <a:ext uri="{FF2B5EF4-FFF2-40B4-BE49-F238E27FC236}">
                <a16:creationId xmlns:a16="http://schemas.microsoft.com/office/drawing/2014/main" id="{40EB01BB-D7F0-49E4-9AFB-9D67E3EE626E}"/>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27A51E20-7E29-4BAD-B10E-C7F62156C5A2}"/>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1919280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E41DB8-8366-409C-BA7B-4FD385A6C4C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AC4A8D4-37A0-41E8-9C2A-231CDCE9D3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B0C08350-6DFA-40D3-949C-B3ED844F9FCE}"/>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5" name="Alatunnisteen paikkamerkki 4">
            <a:extLst>
              <a:ext uri="{FF2B5EF4-FFF2-40B4-BE49-F238E27FC236}">
                <a16:creationId xmlns:a16="http://schemas.microsoft.com/office/drawing/2014/main" id="{53AAFCD8-41CF-4051-ADDB-917EF6E28781}"/>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A23F48A-4E8B-49E0-B80F-B509214C3DD3}"/>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824604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932BB2-0061-414D-9804-0439D80AB84C}"/>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Sisällön paikkamerkki 2">
            <a:extLst>
              <a:ext uri="{FF2B5EF4-FFF2-40B4-BE49-F238E27FC236}">
                <a16:creationId xmlns:a16="http://schemas.microsoft.com/office/drawing/2014/main" id="{420353AE-2F1D-4950-B7A8-9D89D273ABA2}"/>
              </a:ext>
            </a:extLst>
          </p:cNvPr>
          <p:cNvSpPr>
            <a:spLocks noGrp="1"/>
          </p:cNvSpPr>
          <p:nvPr>
            <p:ph sz="half" idx="1"/>
          </p:nvPr>
        </p:nvSpPr>
        <p:spPr>
          <a:xfrm>
            <a:off x="838200" y="1825625"/>
            <a:ext cx="5181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C3997FF-40BC-4D4E-874E-DA4A96ECD48B}"/>
              </a:ext>
            </a:extLst>
          </p:cNvPr>
          <p:cNvSpPr>
            <a:spLocks noGrp="1"/>
          </p:cNvSpPr>
          <p:nvPr>
            <p:ph sz="half" idx="2"/>
          </p:nvPr>
        </p:nvSpPr>
        <p:spPr>
          <a:xfrm>
            <a:off x="6172200" y="1825625"/>
            <a:ext cx="5181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6AD904C-97A4-4F9C-A70F-A6FABC89C915}"/>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6" name="Alatunnisteen paikkamerkki 5">
            <a:extLst>
              <a:ext uri="{FF2B5EF4-FFF2-40B4-BE49-F238E27FC236}">
                <a16:creationId xmlns:a16="http://schemas.microsoft.com/office/drawing/2014/main" id="{18EBDBAD-527C-41E7-9C50-3723296A7DEA}"/>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2D277872-C2F7-48F3-9735-B60E8991E51C}"/>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2087410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1952E4-920A-4F04-96D9-1B50E51BF33D}"/>
              </a:ext>
            </a:extLst>
          </p:cNvPr>
          <p:cNvSpPr>
            <a:spLocks noGrp="1"/>
          </p:cNvSpPr>
          <p:nvPr>
            <p:ph type="title"/>
          </p:nvPr>
        </p:nvSpPr>
        <p:spPr>
          <a:xfrm>
            <a:off x="839788" y="365125"/>
            <a:ext cx="10515600" cy="1325563"/>
          </a:xfrm>
          <a:prstGeom prst="rect">
            <a:avLst/>
          </a:prstGeom>
        </p:spPr>
        <p:txBody>
          <a:bodyPr/>
          <a:lstStyle/>
          <a:p>
            <a:r>
              <a:rPr lang="fi-FI"/>
              <a:t>Muokkaa ots. perustyyl. napsautt.</a:t>
            </a:r>
          </a:p>
        </p:txBody>
      </p:sp>
      <p:sp>
        <p:nvSpPr>
          <p:cNvPr id="3" name="Tekstin paikkamerkki 2">
            <a:extLst>
              <a:ext uri="{FF2B5EF4-FFF2-40B4-BE49-F238E27FC236}">
                <a16:creationId xmlns:a16="http://schemas.microsoft.com/office/drawing/2014/main" id="{55078342-EA3C-4831-AF6C-8C0BEF9A05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62DA471-E3B5-4192-B075-BF7A4B7A3123}"/>
              </a:ext>
            </a:extLst>
          </p:cNvPr>
          <p:cNvSpPr>
            <a:spLocks noGrp="1"/>
          </p:cNvSpPr>
          <p:nvPr>
            <p:ph sz="half" idx="2"/>
          </p:nvPr>
        </p:nvSpPr>
        <p:spPr>
          <a:xfrm>
            <a:off x="839788" y="2505075"/>
            <a:ext cx="5157787" cy="368458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DF34D29-60DD-4877-BBC3-39C8C9DE1B2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6B52A42-97A9-4DCC-8EFB-9A6683EE79C4}"/>
              </a:ext>
            </a:extLst>
          </p:cNvPr>
          <p:cNvSpPr>
            <a:spLocks noGrp="1"/>
          </p:cNvSpPr>
          <p:nvPr>
            <p:ph sz="quarter" idx="4"/>
          </p:nvPr>
        </p:nvSpPr>
        <p:spPr>
          <a:xfrm>
            <a:off x="6172200" y="2505075"/>
            <a:ext cx="5183188" cy="368458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70A5B96-9278-4CBB-BABA-88806EB91DE6}"/>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8" name="Alatunnisteen paikkamerkki 7">
            <a:extLst>
              <a:ext uri="{FF2B5EF4-FFF2-40B4-BE49-F238E27FC236}">
                <a16:creationId xmlns:a16="http://schemas.microsoft.com/office/drawing/2014/main" id="{C7C0DFE1-293A-4216-9C1D-3547ECF60C5E}"/>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9" name="Dian numeron paikkamerkki 8">
            <a:extLst>
              <a:ext uri="{FF2B5EF4-FFF2-40B4-BE49-F238E27FC236}">
                <a16:creationId xmlns:a16="http://schemas.microsoft.com/office/drawing/2014/main" id="{72509F8C-44B7-4460-A4B5-DE7C6181537D}"/>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3564855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C52014-B220-40F8-9345-58D90966D71B}"/>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C2600B3-9265-4EF2-86C4-FBB05BF04126}"/>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4" name="Alatunnisteen paikkamerkki 3">
            <a:extLst>
              <a:ext uri="{FF2B5EF4-FFF2-40B4-BE49-F238E27FC236}">
                <a16:creationId xmlns:a16="http://schemas.microsoft.com/office/drawing/2014/main" id="{4A6F9E4E-2892-41A6-A5FD-C396E191C69C}"/>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Dian numeron paikkamerkki 4">
            <a:extLst>
              <a:ext uri="{FF2B5EF4-FFF2-40B4-BE49-F238E27FC236}">
                <a16:creationId xmlns:a16="http://schemas.microsoft.com/office/drawing/2014/main" id="{F2099284-559E-49FF-87A7-BC800DB600B6}"/>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47391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tsikkodia">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A309927C-4398-4249-9A9A-DAE825F2ED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3434" cy="6858000"/>
          </a:xfrm>
          <a:prstGeom prst="rect">
            <a:avLst/>
          </a:prstGeom>
        </p:spPr>
      </p:pic>
    </p:spTree>
    <p:extLst>
      <p:ext uri="{BB962C8B-B14F-4D97-AF65-F5344CB8AC3E}">
        <p14:creationId xmlns:p14="http://schemas.microsoft.com/office/powerpoint/2010/main" val="2574576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FA5376D6-5B00-481C-B225-324CAC118431}"/>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3" name="Alatunnisteen paikkamerkki 2">
            <a:extLst>
              <a:ext uri="{FF2B5EF4-FFF2-40B4-BE49-F238E27FC236}">
                <a16:creationId xmlns:a16="http://schemas.microsoft.com/office/drawing/2014/main" id="{0EA19002-9B3D-4E68-B130-9F87D14F811A}"/>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4" name="Dian numeron paikkamerkki 3">
            <a:extLst>
              <a:ext uri="{FF2B5EF4-FFF2-40B4-BE49-F238E27FC236}">
                <a16:creationId xmlns:a16="http://schemas.microsoft.com/office/drawing/2014/main" id="{76A6E460-2A0E-4DE1-8C8A-938CDFDC6B23}"/>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3574607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DFB3D9-096E-4845-9149-C79BC26880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540146E-1C0B-4DE9-9627-AFB0A411E7C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C5C3DD7-21C7-40ED-92E9-73A97A0B656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C843414-F0EE-41B3-BA4C-5F668E01A5C8}"/>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6" name="Alatunnisteen paikkamerkki 5">
            <a:extLst>
              <a:ext uri="{FF2B5EF4-FFF2-40B4-BE49-F238E27FC236}">
                <a16:creationId xmlns:a16="http://schemas.microsoft.com/office/drawing/2014/main" id="{72EAFEE0-4571-4458-A602-4F2A814E48B9}"/>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BB711BD0-4526-4E3F-83F9-A99EB80CAB8C}"/>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1661637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DB1A93-5CBB-44F9-B993-120EF7EEF8D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CCDAA9FC-17D8-4645-98A7-4F896AD95B6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B07366E-EC6B-42F4-9289-559781E4D54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D5F1070-54B4-4579-9CBF-5975D10B67D5}"/>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6" name="Alatunnisteen paikkamerkki 5">
            <a:extLst>
              <a:ext uri="{FF2B5EF4-FFF2-40B4-BE49-F238E27FC236}">
                <a16:creationId xmlns:a16="http://schemas.microsoft.com/office/drawing/2014/main" id="{882C78D2-2B57-4D74-BBC9-0AEFE30F62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CF6F3171-7D0D-41D8-BC85-9522EB17325F}"/>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305575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F5C7F4-92BC-41A1-A41D-9007B970B808}"/>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FF32AB1-3C53-49C1-93C7-4EB748B1089C}"/>
              </a:ext>
            </a:extLst>
          </p:cNvPr>
          <p:cNvSpPr>
            <a:spLocks noGrp="1"/>
          </p:cNvSpPr>
          <p:nvPr>
            <p:ph type="body" orient="vert" idx="1"/>
          </p:nvPr>
        </p:nvSpPr>
        <p:spPr>
          <a:xfrm>
            <a:off x="838200" y="1825625"/>
            <a:ext cx="10515600" cy="4351338"/>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E8215D1-FD9C-4B80-B6EC-377361EEB541}"/>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5" name="Alatunnisteen paikkamerkki 4">
            <a:extLst>
              <a:ext uri="{FF2B5EF4-FFF2-40B4-BE49-F238E27FC236}">
                <a16:creationId xmlns:a16="http://schemas.microsoft.com/office/drawing/2014/main" id="{86AE523E-9826-4ECA-84E8-B40E07313AE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BB1E73BE-CEBB-4F3C-B689-DDA38D8F67E9}"/>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2532097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EEE900BB-366E-4F27-840D-AA3E10D9E4F9}"/>
              </a:ext>
            </a:extLst>
          </p:cNvPr>
          <p:cNvSpPr>
            <a:spLocks noGrp="1"/>
          </p:cNvSpPr>
          <p:nvPr>
            <p:ph type="title" orient="vert"/>
          </p:nvPr>
        </p:nvSpPr>
        <p:spPr>
          <a:xfrm>
            <a:off x="8724900" y="365125"/>
            <a:ext cx="2628900" cy="5811838"/>
          </a:xfrm>
          <a:prstGeom prst="rect">
            <a:avLst/>
          </a:prstGeo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36686B5C-F8B5-408A-B673-6CF8CCC7B685}"/>
              </a:ext>
            </a:extLst>
          </p:cNvPr>
          <p:cNvSpPr>
            <a:spLocks noGrp="1"/>
          </p:cNvSpPr>
          <p:nvPr>
            <p:ph type="body" orient="vert" idx="1"/>
          </p:nvPr>
        </p:nvSpPr>
        <p:spPr>
          <a:xfrm>
            <a:off x="838200" y="365125"/>
            <a:ext cx="7734300" cy="5811838"/>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3FBB6D7-0241-449D-9BB1-11BF485D06B0}"/>
              </a:ext>
            </a:extLst>
          </p:cNvPr>
          <p:cNvSpPr>
            <a:spLocks noGrp="1"/>
          </p:cNvSpPr>
          <p:nvPr>
            <p:ph type="dt" sz="half" idx="10"/>
          </p:nvPr>
        </p:nvSpPr>
        <p:spPr>
          <a:xfrm>
            <a:off x="838200" y="6356350"/>
            <a:ext cx="2743200" cy="365125"/>
          </a:xfrm>
          <a:prstGeom prst="rect">
            <a:avLst/>
          </a:prstGeom>
        </p:spPr>
        <p:txBody>
          <a:bodyPr/>
          <a:lstStyle/>
          <a:p>
            <a:fld id="{1B20A8B4-71C5-4554-A131-6CA1A4CFD104}" type="datetimeFigureOut">
              <a:rPr lang="fi-FI" smtClean="0"/>
              <a:t>18.8.2022</a:t>
            </a:fld>
            <a:endParaRPr lang="fi-FI"/>
          </a:p>
        </p:txBody>
      </p:sp>
      <p:sp>
        <p:nvSpPr>
          <p:cNvPr id="5" name="Alatunnisteen paikkamerkki 4">
            <a:extLst>
              <a:ext uri="{FF2B5EF4-FFF2-40B4-BE49-F238E27FC236}">
                <a16:creationId xmlns:a16="http://schemas.microsoft.com/office/drawing/2014/main" id="{B78197AA-F6CC-47DB-A88F-BAFEBF27A43E}"/>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041F4EFA-DC67-4C6A-837D-546780799CCE}"/>
              </a:ext>
            </a:extLst>
          </p:cNvPr>
          <p:cNvSpPr>
            <a:spLocks noGrp="1"/>
          </p:cNvSpPr>
          <p:nvPr>
            <p:ph type="sldNum" sz="quarter" idx="12"/>
          </p:nvPr>
        </p:nvSpPr>
        <p:spPr>
          <a:xfrm>
            <a:off x="8610600" y="6356350"/>
            <a:ext cx="2743200" cy="365125"/>
          </a:xfrm>
          <a:prstGeom prst="rect">
            <a:avLst/>
          </a:prstGeom>
        </p:spPr>
        <p:txBody>
          <a:bodyPr/>
          <a:lstStyle/>
          <a:p>
            <a:fld id="{574564FA-1380-49BA-989C-53FFAF348A9E}" type="slidenum">
              <a:rPr lang="fi-FI" smtClean="0"/>
              <a:t>‹#›</a:t>
            </a:fld>
            <a:endParaRPr lang="fi-FI"/>
          </a:p>
        </p:txBody>
      </p:sp>
    </p:spTree>
    <p:extLst>
      <p:ext uri="{BB962C8B-B14F-4D97-AF65-F5344CB8AC3E}">
        <p14:creationId xmlns:p14="http://schemas.microsoft.com/office/powerpoint/2010/main" val="115899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EA14AB-32B9-42B1-AC39-62E07B3804B5}"/>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Sisällön paikkamerkki 2">
            <a:extLst>
              <a:ext uri="{FF2B5EF4-FFF2-40B4-BE49-F238E27FC236}">
                <a16:creationId xmlns:a16="http://schemas.microsoft.com/office/drawing/2014/main" id="{22FDB254-2FA4-4081-AE35-5ADD650E7CC1}"/>
              </a:ext>
            </a:extLst>
          </p:cNvPr>
          <p:cNvSpPr>
            <a:spLocks noGrp="1"/>
          </p:cNvSpPr>
          <p:nvPr>
            <p:ph idx="1"/>
          </p:nvPr>
        </p:nvSpPr>
        <p:spPr>
          <a:xfrm>
            <a:off x="838200" y="1825625"/>
            <a:ext cx="10515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EDD6DA5-4180-431E-AD04-B08A2C690FA9}"/>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5" name="Alatunnisteen paikkamerkki 4">
            <a:extLst>
              <a:ext uri="{FF2B5EF4-FFF2-40B4-BE49-F238E27FC236}">
                <a16:creationId xmlns:a16="http://schemas.microsoft.com/office/drawing/2014/main" id="{4B102A9B-BD71-4FC8-A7A4-A49F16EC4DDA}"/>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93E5F750-CB30-4172-BE3F-C6137BB969C9}"/>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194250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7DE72-4C4C-415E-A76F-DCE1E13999E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236EBB24-28E7-4751-9D19-1E33B74902C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35F0BC12-6AE5-40E3-A76B-D112F3B0D18A}"/>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5" name="Alatunnisteen paikkamerkki 4">
            <a:extLst>
              <a:ext uri="{FF2B5EF4-FFF2-40B4-BE49-F238E27FC236}">
                <a16:creationId xmlns:a16="http://schemas.microsoft.com/office/drawing/2014/main" id="{90510F64-0B31-48F7-B1B8-0CF1DCEF35A4}"/>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8D65D1E5-9A17-4CAD-BC41-6FF9580A92FB}"/>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289631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DF05DD-AD1A-4525-9B59-2433F8052694}"/>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Sisällön paikkamerkki 2">
            <a:extLst>
              <a:ext uri="{FF2B5EF4-FFF2-40B4-BE49-F238E27FC236}">
                <a16:creationId xmlns:a16="http://schemas.microsoft.com/office/drawing/2014/main" id="{E3E8A72B-AB29-4779-B1E9-1A6B286BBFB4}"/>
              </a:ext>
            </a:extLst>
          </p:cNvPr>
          <p:cNvSpPr>
            <a:spLocks noGrp="1"/>
          </p:cNvSpPr>
          <p:nvPr>
            <p:ph sz="half" idx="1"/>
          </p:nvPr>
        </p:nvSpPr>
        <p:spPr>
          <a:xfrm>
            <a:off x="838200" y="1825625"/>
            <a:ext cx="5181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240A75D-6245-4C70-BCA3-BD9704F646E5}"/>
              </a:ext>
            </a:extLst>
          </p:cNvPr>
          <p:cNvSpPr>
            <a:spLocks noGrp="1"/>
          </p:cNvSpPr>
          <p:nvPr>
            <p:ph sz="half" idx="2"/>
          </p:nvPr>
        </p:nvSpPr>
        <p:spPr>
          <a:xfrm>
            <a:off x="6172200" y="1825625"/>
            <a:ext cx="5181600" cy="435133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2AA96D05-1394-4CB4-9A55-41EE84C4C995}"/>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6" name="Alatunnisteen paikkamerkki 5">
            <a:extLst>
              <a:ext uri="{FF2B5EF4-FFF2-40B4-BE49-F238E27FC236}">
                <a16:creationId xmlns:a16="http://schemas.microsoft.com/office/drawing/2014/main" id="{1738789E-E7F8-42DE-9FFA-F8F0AA9F8F30}"/>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B6FEADF-DF43-4A4E-89EE-03D716F184CD}"/>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28878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18B4BA-6247-45CE-8C4E-5CBFC02695F4}"/>
              </a:ext>
            </a:extLst>
          </p:cNvPr>
          <p:cNvSpPr>
            <a:spLocks noGrp="1"/>
          </p:cNvSpPr>
          <p:nvPr>
            <p:ph type="title"/>
          </p:nvPr>
        </p:nvSpPr>
        <p:spPr>
          <a:xfrm>
            <a:off x="839788" y="365125"/>
            <a:ext cx="10515600" cy="1325563"/>
          </a:xfrm>
          <a:prstGeom prst="rect">
            <a:avLst/>
          </a:prstGeom>
        </p:spPr>
        <p:txBody>
          <a:bodyPr/>
          <a:lstStyle/>
          <a:p>
            <a:r>
              <a:rPr lang="fi-FI"/>
              <a:t>Muokkaa ots. perustyyl. napsautt.</a:t>
            </a:r>
          </a:p>
        </p:txBody>
      </p:sp>
      <p:sp>
        <p:nvSpPr>
          <p:cNvPr id="3" name="Tekstin paikkamerkki 2">
            <a:extLst>
              <a:ext uri="{FF2B5EF4-FFF2-40B4-BE49-F238E27FC236}">
                <a16:creationId xmlns:a16="http://schemas.microsoft.com/office/drawing/2014/main" id="{D9021E7E-E5EB-4A89-B58D-614358070AD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A076187-8D22-48B6-AB5D-97FB63EBFDB1}"/>
              </a:ext>
            </a:extLst>
          </p:cNvPr>
          <p:cNvSpPr>
            <a:spLocks noGrp="1"/>
          </p:cNvSpPr>
          <p:nvPr>
            <p:ph sz="half" idx="2"/>
          </p:nvPr>
        </p:nvSpPr>
        <p:spPr>
          <a:xfrm>
            <a:off x="839788" y="2505075"/>
            <a:ext cx="5157787" cy="368458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AF206FE3-6F9E-4D45-9F91-49F85DC6AEF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AB126B3-0B1E-498D-8A4B-B8381653F063}"/>
              </a:ext>
            </a:extLst>
          </p:cNvPr>
          <p:cNvSpPr>
            <a:spLocks noGrp="1"/>
          </p:cNvSpPr>
          <p:nvPr>
            <p:ph sz="quarter" idx="4"/>
          </p:nvPr>
        </p:nvSpPr>
        <p:spPr>
          <a:xfrm>
            <a:off x="6172200" y="2505075"/>
            <a:ext cx="5183188" cy="3684588"/>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EA321929-39CA-4D3C-885E-80BAE6600CBE}"/>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8" name="Alatunnisteen paikkamerkki 7">
            <a:extLst>
              <a:ext uri="{FF2B5EF4-FFF2-40B4-BE49-F238E27FC236}">
                <a16:creationId xmlns:a16="http://schemas.microsoft.com/office/drawing/2014/main" id="{908F77C9-1A4F-443A-854D-B56FC5648742}"/>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9" name="Dian numeron paikkamerkki 8">
            <a:extLst>
              <a:ext uri="{FF2B5EF4-FFF2-40B4-BE49-F238E27FC236}">
                <a16:creationId xmlns:a16="http://schemas.microsoft.com/office/drawing/2014/main" id="{0020198F-9647-4C74-9BF5-151645DB326C}"/>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296804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6D9064-B38B-4DC3-92CF-A41A61352CE3}"/>
              </a:ext>
            </a:extLst>
          </p:cNvPr>
          <p:cNvSpPr>
            <a:spLocks noGrp="1"/>
          </p:cNvSpPr>
          <p:nvPr>
            <p:ph type="title"/>
          </p:nvPr>
        </p:nvSpPr>
        <p:spPr>
          <a:xfrm>
            <a:off x="838200" y="365125"/>
            <a:ext cx="10515600" cy="1325563"/>
          </a:xfrm>
          <a:prstGeom prst="rect">
            <a:avLst/>
          </a:prstGeo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DDA0641-ABB4-4F12-B289-AA34739041CF}"/>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4" name="Alatunnisteen paikkamerkki 3">
            <a:extLst>
              <a:ext uri="{FF2B5EF4-FFF2-40B4-BE49-F238E27FC236}">
                <a16:creationId xmlns:a16="http://schemas.microsoft.com/office/drawing/2014/main" id="{51310BB2-7E79-4EE8-9007-B34FFE578399}"/>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Dian numeron paikkamerkki 4">
            <a:extLst>
              <a:ext uri="{FF2B5EF4-FFF2-40B4-BE49-F238E27FC236}">
                <a16:creationId xmlns:a16="http://schemas.microsoft.com/office/drawing/2014/main" id="{B44D29A6-239E-49C5-A24A-F9A9843A670C}"/>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76602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E3383BE4-014C-4C2C-9830-070C15301A4B}"/>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3" name="Alatunnisteen paikkamerkki 2">
            <a:extLst>
              <a:ext uri="{FF2B5EF4-FFF2-40B4-BE49-F238E27FC236}">
                <a16:creationId xmlns:a16="http://schemas.microsoft.com/office/drawing/2014/main" id="{CB2BAE77-34C0-4179-A531-23695E922F68}"/>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4" name="Dian numeron paikkamerkki 3">
            <a:extLst>
              <a:ext uri="{FF2B5EF4-FFF2-40B4-BE49-F238E27FC236}">
                <a16:creationId xmlns:a16="http://schemas.microsoft.com/office/drawing/2014/main" id="{9D6F5691-6BCD-4EAC-96AF-EA00991E0FAA}"/>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386602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AF5011-A5E7-4C9B-A95F-2252FC6A461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5018C65-130F-4718-8D2B-442A97CF82B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88DCE672-B994-49A4-9B15-D0F23146163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8E616C7-A2E3-4DEB-A37A-C183A0F2B1FB}"/>
              </a:ext>
            </a:extLst>
          </p:cNvPr>
          <p:cNvSpPr>
            <a:spLocks noGrp="1"/>
          </p:cNvSpPr>
          <p:nvPr>
            <p:ph type="dt" sz="half" idx="10"/>
          </p:nvPr>
        </p:nvSpPr>
        <p:spPr>
          <a:xfrm>
            <a:off x="838200" y="6356350"/>
            <a:ext cx="2743200" cy="365125"/>
          </a:xfrm>
          <a:prstGeom prst="rect">
            <a:avLst/>
          </a:prstGeom>
        </p:spPr>
        <p:txBody>
          <a:bodyPr/>
          <a:lstStyle/>
          <a:p>
            <a:fld id="{FC7F4049-D1C9-4F45-B72A-F7AA8C14AB5B}" type="datetimeFigureOut">
              <a:rPr lang="fi-FI" smtClean="0"/>
              <a:t>18.8.2022</a:t>
            </a:fld>
            <a:endParaRPr lang="fi-FI"/>
          </a:p>
        </p:txBody>
      </p:sp>
      <p:sp>
        <p:nvSpPr>
          <p:cNvPr id="6" name="Alatunnisteen paikkamerkki 5">
            <a:extLst>
              <a:ext uri="{FF2B5EF4-FFF2-40B4-BE49-F238E27FC236}">
                <a16:creationId xmlns:a16="http://schemas.microsoft.com/office/drawing/2014/main" id="{778A3379-74F3-49D0-AA33-268AB2EFE8FE}"/>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8C60037E-0684-46D4-83F3-B0C89B7A1BA6}"/>
              </a:ext>
            </a:extLst>
          </p:cNvPr>
          <p:cNvSpPr>
            <a:spLocks noGrp="1"/>
          </p:cNvSpPr>
          <p:nvPr>
            <p:ph type="sldNum" sz="quarter" idx="12"/>
          </p:nvPr>
        </p:nvSpPr>
        <p:spPr>
          <a:xfrm>
            <a:off x="8610600" y="6356350"/>
            <a:ext cx="2743200" cy="365125"/>
          </a:xfrm>
          <a:prstGeom prst="rect">
            <a:avLst/>
          </a:prstGeom>
        </p:spPr>
        <p:txBody>
          <a:bodyPr/>
          <a:lstStyle/>
          <a:p>
            <a:fld id="{DEA0619F-F02A-4BC9-9E97-97633BC789F9}" type="slidenum">
              <a:rPr lang="fi-FI" smtClean="0"/>
              <a:t>‹#›</a:t>
            </a:fld>
            <a:endParaRPr lang="fi-FI"/>
          </a:p>
        </p:txBody>
      </p:sp>
    </p:spTree>
    <p:extLst>
      <p:ext uri="{BB962C8B-B14F-4D97-AF65-F5344CB8AC3E}">
        <p14:creationId xmlns:p14="http://schemas.microsoft.com/office/powerpoint/2010/main" val="6002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67E0CDC4-A38B-4E84-9AB1-4A06A603F100}"/>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403"/>
            <a:ext cx="12192000" cy="6857194"/>
          </a:xfrm>
          <a:prstGeom prst="rect">
            <a:avLst/>
          </a:prstGeom>
        </p:spPr>
      </p:pic>
    </p:spTree>
    <p:extLst>
      <p:ext uri="{BB962C8B-B14F-4D97-AF65-F5344CB8AC3E}">
        <p14:creationId xmlns:p14="http://schemas.microsoft.com/office/powerpoint/2010/main" val="2768574285"/>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483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67E35831-77AB-437D-86C0-CB677C879DBE}"/>
              </a:ext>
            </a:extLst>
          </p:cNvPr>
          <p:cNvSpPr>
            <a:spLocks noGrp="1"/>
          </p:cNvSpPr>
          <p:nvPr>
            <p:ph idx="1"/>
          </p:nvPr>
        </p:nvSpPr>
        <p:spPr>
          <a:xfrm>
            <a:off x="655074" y="2190262"/>
            <a:ext cx="10881852" cy="2252924"/>
          </a:xfrm>
        </p:spPr>
        <p:txBody>
          <a:bodyPr wrap="square">
            <a:spAutoFit/>
          </a:bodyPr>
          <a:lstStyle/>
          <a:p>
            <a:pPr marL="0" indent="0" algn="ctr" rtl="0">
              <a:spcBef>
                <a:spcPts val="0"/>
              </a:spcBef>
              <a:spcAft>
                <a:spcPts val="0"/>
              </a:spcAft>
              <a:buNone/>
            </a:pPr>
            <a:r>
              <a:rPr lang="fi-FI" sz="6000" b="1" i="0" u="none" strike="noStrike" dirty="0">
                <a:solidFill>
                  <a:srgbClr val="000000"/>
                </a:solidFill>
                <a:effectLst/>
                <a:latin typeface="Calibri" panose="020F0502020204030204" pitchFamily="34" charset="0"/>
              </a:rPr>
              <a:t>4 Filosofia ihmisen elämässä</a:t>
            </a:r>
          </a:p>
          <a:p>
            <a:pPr marL="0" indent="0" algn="ctr" rtl="0">
              <a:spcBef>
                <a:spcPts val="0"/>
              </a:spcBef>
              <a:spcAft>
                <a:spcPts val="0"/>
              </a:spcAft>
              <a:buNone/>
            </a:pPr>
            <a:r>
              <a:rPr lang="fi-FI" sz="4400" dirty="0">
                <a:solidFill>
                  <a:srgbClr val="000000"/>
                </a:solidFill>
                <a:latin typeface="Calibri" panose="020F0502020204030204" pitchFamily="34" charset="0"/>
              </a:rPr>
              <a:t>Ydinsisällöt</a:t>
            </a:r>
            <a:endParaRPr lang="fi-FI" sz="4400" dirty="0"/>
          </a:p>
          <a:p>
            <a:pPr marL="0" indent="0" algn="ctr" rtl="0">
              <a:spcBef>
                <a:spcPts val="0"/>
              </a:spcBef>
              <a:spcAft>
                <a:spcPts val="0"/>
              </a:spcAft>
              <a:buNone/>
            </a:pPr>
            <a:endParaRPr lang="fi-FI" sz="5200" dirty="0"/>
          </a:p>
        </p:txBody>
      </p:sp>
    </p:spTree>
    <p:extLst>
      <p:ext uri="{BB962C8B-B14F-4D97-AF65-F5344CB8AC3E}">
        <p14:creationId xmlns:p14="http://schemas.microsoft.com/office/powerpoint/2010/main" val="29581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a:t>
            </a:r>
            <a:r>
              <a:rPr lang="en-US" dirty="0">
                <a:latin typeface="+mn-lt"/>
              </a:rPr>
              <a:t> </a:t>
            </a:r>
            <a:r>
              <a:rPr lang="en-US" dirty="0" err="1">
                <a:latin typeface="+mn-lt"/>
              </a:rPr>
              <a:t>eri</a:t>
            </a:r>
            <a:r>
              <a:rPr lang="en-US" dirty="0">
                <a:latin typeface="+mn-lt"/>
              </a:rPr>
              <a:t> </a:t>
            </a:r>
            <a:r>
              <a:rPr lang="en-US" dirty="0" err="1">
                <a:latin typeface="+mn-lt"/>
              </a:rPr>
              <a:t>elämänalueilla</a:t>
            </a:r>
            <a:endParaRPr dirty="0">
              <a:latin typeface="+mn-lt"/>
            </a:endParaRPr>
          </a:p>
        </p:txBody>
      </p:sp>
      <p:sp>
        <p:nvSpPr>
          <p:cNvPr id="75" name="Google Shape;75;p16"/>
          <p:cNvSpPr txBox="1">
            <a:spLocks noGrp="1"/>
          </p:cNvSpPr>
          <p:nvPr>
            <p:ph type="body" idx="4294967295"/>
          </p:nvPr>
        </p:nvSpPr>
        <p:spPr>
          <a:xfrm>
            <a:off x="371848" y="1457618"/>
            <a:ext cx="11448304" cy="4262047"/>
          </a:xfrm>
          <a:prstGeom prst="rect">
            <a:avLst/>
          </a:prstGeom>
          <a:noFill/>
          <a:ln>
            <a:noFill/>
          </a:ln>
        </p:spPr>
        <p:txBody>
          <a:bodyPr spcFirstLastPara="1" wrap="square" lIns="121900" tIns="60933" rIns="121900" bIns="60933" anchor="t" anchorCtr="0">
            <a:normAutofit/>
          </a:bodyPr>
          <a:lstStyle/>
          <a:p>
            <a:pPr marL="609585" indent="-422899">
              <a:lnSpc>
                <a:spcPct val="120000"/>
              </a:lnSpc>
              <a:spcBef>
                <a:spcPts val="480"/>
              </a:spcBef>
              <a:buSzPct val="56250"/>
              <a:buChar char="●"/>
            </a:pPr>
            <a:r>
              <a:rPr lang="fi-FI" sz="4000" dirty="0">
                <a:solidFill>
                  <a:schemeClr val="dk1"/>
                </a:solidFill>
                <a:ea typeface="Calibri"/>
                <a:cs typeface="Calibri"/>
                <a:sym typeface="Calibri"/>
              </a:rPr>
              <a:t>Tiede ei voi ratkaista kaikkia kysymyksiä. Lääketiede osaa kertoa, miten raskaus keskeytetään tai kuinka kehittynyt sikiö on milläkin raskausviikolla. Mutta se ei voi tieteenä sanoa mitään siitä, tulisiko aborttiin olla laillinen oikeus ja millä ehdoilla.</a:t>
            </a:r>
          </a:p>
        </p:txBody>
      </p:sp>
    </p:spTree>
    <p:extLst>
      <p:ext uri="{BB962C8B-B14F-4D97-AF65-F5344CB8AC3E}">
        <p14:creationId xmlns:p14="http://schemas.microsoft.com/office/powerpoint/2010/main" val="351725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a:t>
            </a:r>
            <a:r>
              <a:rPr lang="en-US" dirty="0">
                <a:latin typeface="+mn-lt"/>
              </a:rPr>
              <a:t> </a:t>
            </a:r>
            <a:r>
              <a:rPr lang="en-US" dirty="0" err="1">
                <a:latin typeface="+mn-lt"/>
              </a:rPr>
              <a:t>eri</a:t>
            </a:r>
            <a:r>
              <a:rPr lang="en-US" dirty="0">
                <a:latin typeface="+mn-lt"/>
              </a:rPr>
              <a:t> </a:t>
            </a:r>
            <a:r>
              <a:rPr lang="en-US" dirty="0" err="1">
                <a:latin typeface="+mn-lt"/>
              </a:rPr>
              <a:t>elämänalueilla</a:t>
            </a:r>
            <a:endParaRPr dirty="0">
              <a:latin typeface="+mn-lt"/>
            </a:endParaRPr>
          </a:p>
        </p:txBody>
      </p:sp>
      <p:sp>
        <p:nvSpPr>
          <p:cNvPr id="75" name="Google Shape;75;p16"/>
          <p:cNvSpPr txBox="1">
            <a:spLocks noGrp="1"/>
          </p:cNvSpPr>
          <p:nvPr>
            <p:ph type="body" idx="4294967295"/>
          </p:nvPr>
        </p:nvSpPr>
        <p:spPr>
          <a:xfrm>
            <a:off x="371848" y="1457618"/>
            <a:ext cx="11448304" cy="4262047"/>
          </a:xfrm>
          <a:prstGeom prst="rect">
            <a:avLst/>
          </a:prstGeom>
          <a:noFill/>
          <a:ln>
            <a:noFill/>
          </a:ln>
        </p:spPr>
        <p:txBody>
          <a:bodyPr spcFirstLastPara="1" wrap="square" lIns="121900" tIns="60933" rIns="121900" bIns="60933" anchor="t" anchorCtr="0">
            <a:normAutofit/>
          </a:bodyPr>
          <a:lstStyle/>
          <a:p>
            <a:pPr marL="609585" indent="-422899">
              <a:lnSpc>
                <a:spcPct val="120000"/>
              </a:lnSpc>
              <a:spcBef>
                <a:spcPts val="480"/>
              </a:spcBef>
              <a:buSzPct val="56250"/>
              <a:buChar char="●"/>
            </a:pPr>
            <a:r>
              <a:rPr lang="fi-FI" sz="4000" dirty="0">
                <a:solidFill>
                  <a:schemeClr val="dk1"/>
                </a:solidFill>
                <a:ea typeface="Calibri"/>
                <a:cs typeface="Calibri"/>
                <a:sym typeface="Calibri"/>
              </a:rPr>
              <a:t>Myös arkielämä antaa aihetta moniin filosofisiin kysymyksiin. Ne voivat koskea mitä tahansa, vaikkapa inhimillisen kanssakäymisen oikean ja väärän kysymyksiä tai ihmettelyä siitä, miten lemmikki maailman kokee.</a:t>
            </a:r>
          </a:p>
        </p:txBody>
      </p:sp>
    </p:spTree>
    <p:extLst>
      <p:ext uri="{BB962C8B-B14F-4D97-AF65-F5344CB8AC3E}">
        <p14:creationId xmlns:p14="http://schemas.microsoft.com/office/powerpoint/2010/main" val="99414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6D27F22F-F8A8-4FBC-A4A4-0DEF1ACD73AD}"/>
              </a:ext>
            </a:extLst>
          </p:cNvPr>
          <p:cNvPicPr>
            <a:picLocks noChangeAspect="1"/>
          </p:cNvPicPr>
          <p:nvPr/>
        </p:nvPicPr>
        <p:blipFill>
          <a:blip r:embed="rId2"/>
          <a:stretch>
            <a:fillRect/>
          </a:stretch>
        </p:blipFill>
        <p:spPr>
          <a:xfrm>
            <a:off x="2919023" y="211293"/>
            <a:ext cx="6353953" cy="6435414"/>
          </a:xfrm>
          <a:prstGeom prst="rect">
            <a:avLst/>
          </a:prstGeom>
        </p:spPr>
      </p:pic>
    </p:spTree>
    <p:extLst>
      <p:ext uri="{BB962C8B-B14F-4D97-AF65-F5344CB8AC3E}">
        <p14:creationId xmlns:p14="http://schemas.microsoft.com/office/powerpoint/2010/main" val="2094920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22"/>
          <p:cNvSpPr txBox="1">
            <a:spLocks noGrp="1"/>
          </p:cNvSpPr>
          <p:nvPr>
            <p:ph type="title" idx="4294967295"/>
          </p:nvPr>
        </p:nvSpPr>
        <p:spPr>
          <a:xfrm>
            <a:off x="261256" y="283969"/>
            <a:ext cx="11625943" cy="1143000"/>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a:latin typeface="+mn-lt"/>
              </a:rPr>
              <a:t>Taito, s. 37: </a:t>
            </a:r>
            <a:r>
              <a:rPr lang="en-US" dirty="0" err="1">
                <a:latin typeface="+mn-lt"/>
              </a:rPr>
              <a:t>Klassikkotekstien</a:t>
            </a:r>
            <a:r>
              <a:rPr lang="en-US" dirty="0">
                <a:latin typeface="+mn-lt"/>
              </a:rPr>
              <a:t> </a:t>
            </a:r>
            <a:r>
              <a:rPr lang="en-US" dirty="0" err="1">
                <a:latin typeface="+mn-lt"/>
              </a:rPr>
              <a:t>lukeminen</a:t>
            </a:r>
            <a:endParaRPr dirty="0">
              <a:latin typeface="+mn-lt"/>
            </a:endParaRPr>
          </a:p>
        </p:txBody>
      </p:sp>
      <p:sp>
        <p:nvSpPr>
          <p:cNvPr id="113" name="Google Shape;113;p22"/>
          <p:cNvSpPr txBox="1">
            <a:spLocks noGrp="1"/>
          </p:cNvSpPr>
          <p:nvPr>
            <p:ph type="body" idx="4294967295"/>
          </p:nvPr>
        </p:nvSpPr>
        <p:spPr>
          <a:xfrm>
            <a:off x="609600" y="1646852"/>
            <a:ext cx="11277600" cy="4054152"/>
          </a:xfrm>
          <a:prstGeom prst="rect">
            <a:avLst/>
          </a:prstGeom>
        </p:spPr>
        <p:txBody>
          <a:bodyPr spcFirstLastPara="1" wrap="square" lIns="121900" tIns="60933" rIns="121900" bIns="60933" anchor="t" anchorCtr="0">
            <a:normAutofit/>
          </a:bodyPr>
          <a:lstStyle/>
          <a:p>
            <a:pPr marL="541338" indent="-541338" fontAlgn="base">
              <a:lnSpc>
                <a:spcPct val="100000"/>
              </a:lnSpc>
              <a:spcBef>
                <a:spcPts val="0"/>
              </a:spcBef>
            </a:pPr>
            <a:r>
              <a:rPr lang="fi-FI" sz="4000" dirty="0">
                <a:solidFill>
                  <a:srgbClr val="000000"/>
                </a:solidFill>
                <a:latin typeface="Calibri" panose="020F0502020204030204" pitchFamily="34" charset="0"/>
              </a:rPr>
              <a:t>Menneiden aikojen teosta, jota yhä luetaan ja kommentoidaan, kutsutaan </a:t>
            </a:r>
            <a:r>
              <a:rPr lang="fi-FI" sz="4000" i="1" dirty="0">
                <a:solidFill>
                  <a:srgbClr val="000000"/>
                </a:solidFill>
                <a:latin typeface="Calibri" panose="020F0502020204030204" pitchFamily="34" charset="0"/>
              </a:rPr>
              <a:t>klassikoksi</a:t>
            </a:r>
            <a:r>
              <a:rPr lang="fi-FI" sz="4000" dirty="0">
                <a:solidFill>
                  <a:srgbClr val="000000"/>
                </a:solidFill>
                <a:latin typeface="Calibri" panose="020F0502020204030204" pitchFamily="34" charset="0"/>
              </a:rPr>
              <a:t>.</a:t>
            </a:r>
          </a:p>
          <a:p>
            <a:pPr marL="541338" indent="-541338" fontAlgn="base">
              <a:lnSpc>
                <a:spcPct val="100000"/>
              </a:lnSpc>
              <a:spcBef>
                <a:spcPts val="0"/>
              </a:spcBef>
            </a:pPr>
            <a:r>
              <a:rPr lang="fi-FI" sz="4000" dirty="0">
                <a:solidFill>
                  <a:srgbClr val="000000"/>
                </a:solidFill>
                <a:latin typeface="Calibri" panose="020F0502020204030204" pitchFamily="34" charset="0"/>
              </a:rPr>
              <a:t>Filosofiassa klassikon aseman saaneita teoksia ovat esimerkiksi Platonin Valtio, René Descartesin Mietiskelyjä ensimmäisestä filosofiasta sekä Immanuel Kantin Puhtaan järjen kritiikki.</a:t>
            </a:r>
          </a:p>
        </p:txBody>
      </p:sp>
    </p:spTree>
    <p:extLst>
      <p:ext uri="{BB962C8B-B14F-4D97-AF65-F5344CB8AC3E}">
        <p14:creationId xmlns:p14="http://schemas.microsoft.com/office/powerpoint/2010/main" val="369907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22"/>
          <p:cNvSpPr txBox="1">
            <a:spLocks noGrp="1"/>
          </p:cNvSpPr>
          <p:nvPr>
            <p:ph type="title" idx="4294967295"/>
          </p:nvPr>
        </p:nvSpPr>
        <p:spPr>
          <a:xfrm>
            <a:off x="261256" y="283969"/>
            <a:ext cx="11625943" cy="1143000"/>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a:latin typeface="+mn-lt"/>
              </a:rPr>
              <a:t>Taito, s. 37: </a:t>
            </a:r>
            <a:r>
              <a:rPr lang="en-US" dirty="0" err="1">
                <a:latin typeface="+mn-lt"/>
              </a:rPr>
              <a:t>Klassikkotekstien</a:t>
            </a:r>
            <a:r>
              <a:rPr lang="en-US" dirty="0">
                <a:latin typeface="+mn-lt"/>
              </a:rPr>
              <a:t> </a:t>
            </a:r>
            <a:r>
              <a:rPr lang="en-US" dirty="0" err="1">
                <a:latin typeface="+mn-lt"/>
              </a:rPr>
              <a:t>lukeminen</a:t>
            </a:r>
            <a:endParaRPr dirty="0">
              <a:latin typeface="+mn-lt"/>
            </a:endParaRPr>
          </a:p>
        </p:txBody>
      </p:sp>
      <p:sp>
        <p:nvSpPr>
          <p:cNvPr id="113" name="Google Shape;113;p22"/>
          <p:cNvSpPr txBox="1">
            <a:spLocks noGrp="1"/>
          </p:cNvSpPr>
          <p:nvPr>
            <p:ph type="body" idx="4294967295"/>
          </p:nvPr>
        </p:nvSpPr>
        <p:spPr>
          <a:xfrm>
            <a:off x="609600" y="1646852"/>
            <a:ext cx="11277600" cy="4054152"/>
          </a:xfrm>
          <a:prstGeom prst="rect">
            <a:avLst/>
          </a:prstGeom>
        </p:spPr>
        <p:txBody>
          <a:bodyPr spcFirstLastPara="1" wrap="square" lIns="121900" tIns="60933" rIns="121900" bIns="60933" anchor="t" anchorCtr="0">
            <a:normAutofit lnSpcReduction="10000"/>
          </a:bodyPr>
          <a:lstStyle/>
          <a:p>
            <a:pPr marL="541338" indent="-541338" fontAlgn="base">
              <a:lnSpc>
                <a:spcPct val="100000"/>
              </a:lnSpc>
              <a:spcBef>
                <a:spcPts val="0"/>
              </a:spcBef>
            </a:pPr>
            <a:r>
              <a:rPr lang="fi-FI" sz="4000" dirty="0">
                <a:solidFill>
                  <a:srgbClr val="000000"/>
                </a:solidFill>
                <a:latin typeface="Calibri" panose="020F0502020204030204" pitchFamily="34" charset="0"/>
              </a:rPr>
              <a:t>Klassikoiden opiskelun avulla nykyajan filosofi saa käsityksen siitä, miten nykyään käytetyt filosofiset käsitteet ovat muodostuneet ja miten tunnettuja näkemyksiä on alun perin perusteltu. </a:t>
            </a:r>
          </a:p>
          <a:p>
            <a:pPr marL="541338" indent="-541338" fontAlgn="base">
              <a:lnSpc>
                <a:spcPct val="100000"/>
              </a:lnSpc>
              <a:spcBef>
                <a:spcPts val="0"/>
              </a:spcBef>
            </a:pPr>
            <a:r>
              <a:rPr lang="fi-FI" sz="4000" dirty="0">
                <a:solidFill>
                  <a:srgbClr val="000000"/>
                </a:solidFill>
                <a:latin typeface="Calibri" panose="020F0502020204030204" pitchFamily="34" charset="0"/>
              </a:rPr>
              <a:t>Klassikoita kuvataan usein ehtymättömiksi. Se tarkoittaa, että jokainen filosofien sukupolvi lukee ne uudestaan ja löytää niistä jälleen jotakin uutta.</a:t>
            </a:r>
          </a:p>
        </p:txBody>
      </p:sp>
    </p:spTree>
    <p:extLst>
      <p:ext uri="{BB962C8B-B14F-4D97-AF65-F5344CB8AC3E}">
        <p14:creationId xmlns:p14="http://schemas.microsoft.com/office/powerpoint/2010/main" val="209035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36CC9E4-9B4F-457B-9023-83DE0B63174A}"/>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895C5430-2F9F-4332-A0CA-EF974EE5D123}"/>
              </a:ext>
            </a:extLst>
          </p:cNvPr>
          <p:cNvSpPr>
            <a:spLocks noGrp="1"/>
          </p:cNvSpPr>
          <p:nvPr>
            <p:ph idx="1"/>
          </p:nvPr>
        </p:nvSpPr>
        <p:spPr>
          <a:xfrm>
            <a:off x="838200" y="1825625"/>
            <a:ext cx="2553393" cy="4351338"/>
          </a:xfrm>
        </p:spPr>
        <p:txBody>
          <a:bodyPr/>
          <a:lstStyle/>
          <a:p>
            <a:r>
              <a:rPr lang="fi-FI" dirty="0"/>
              <a:t>Ajattelen, siis olen</a:t>
            </a:r>
          </a:p>
        </p:txBody>
      </p:sp>
      <p:pic>
        <p:nvPicPr>
          <p:cNvPr id="1026" name="Picture 2">
            <a:extLst>
              <a:ext uri="{FF2B5EF4-FFF2-40B4-BE49-F238E27FC236}">
                <a16:creationId xmlns:a16="http://schemas.microsoft.com/office/drawing/2014/main" id="{A445A037-7DE9-430B-8E5E-FF52D11D0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538" y="461963"/>
            <a:ext cx="5114925" cy="59340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9" name="Käsinkirjoitus 8">
                <a:extLst>
                  <a:ext uri="{FF2B5EF4-FFF2-40B4-BE49-F238E27FC236}">
                    <a16:creationId xmlns:a16="http://schemas.microsoft.com/office/drawing/2014/main" id="{C3BE17A0-B7DA-490D-AA53-5018FDEFE61F}"/>
                  </a:ext>
                </a:extLst>
              </p14:cNvPr>
              <p14:cNvContentPartPr/>
              <p14:nvPr/>
            </p14:nvContentPartPr>
            <p14:xfrm>
              <a:off x="2551582" y="2559862"/>
              <a:ext cx="1630080" cy="391680"/>
            </p14:xfrm>
          </p:contentPart>
        </mc:Choice>
        <mc:Fallback>
          <p:pic>
            <p:nvPicPr>
              <p:cNvPr id="9" name="Käsinkirjoitus 8">
                <a:extLst>
                  <a:ext uri="{FF2B5EF4-FFF2-40B4-BE49-F238E27FC236}">
                    <a16:creationId xmlns:a16="http://schemas.microsoft.com/office/drawing/2014/main" id="{C3BE17A0-B7DA-490D-AA53-5018FDEFE61F}"/>
                  </a:ext>
                </a:extLst>
              </p:cNvPr>
              <p:cNvPicPr/>
              <p:nvPr/>
            </p:nvPicPr>
            <p:blipFill>
              <a:blip r:embed="rId4"/>
              <a:stretch>
                <a:fillRect/>
              </a:stretch>
            </p:blipFill>
            <p:spPr>
              <a:xfrm>
                <a:off x="2488942" y="2496862"/>
                <a:ext cx="1755720" cy="517320"/>
              </a:xfrm>
              <a:prstGeom prst="rect">
                <a:avLst/>
              </a:prstGeom>
            </p:spPr>
          </p:pic>
        </mc:Fallback>
      </mc:AlternateContent>
    </p:spTree>
    <p:extLst>
      <p:ext uri="{BB962C8B-B14F-4D97-AF65-F5344CB8AC3E}">
        <p14:creationId xmlns:p14="http://schemas.microsoft.com/office/powerpoint/2010/main" val="328160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Filosofian</a:t>
            </a:r>
            <a:r>
              <a:rPr lang="en-US" dirty="0">
                <a:latin typeface="+mn-lt"/>
              </a:rPr>
              <a:t> </a:t>
            </a:r>
            <a:r>
              <a:rPr lang="en-US" dirty="0" err="1">
                <a:latin typeface="+mn-lt"/>
              </a:rPr>
              <a:t>alueet</a:t>
            </a:r>
            <a:endParaRPr dirty="0">
              <a:latin typeface="+mn-lt"/>
            </a:endParaRPr>
          </a:p>
        </p:txBody>
      </p:sp>
      <p:sp>
        <p:nvSpPr>
          <p:cNvPr id="75" name="Google Shape;75;p16"/>
          <p:cNvSpPr txBox="1">
            <a:spLocks noGrp="1"/>
          </p:cNvSpPr>
          <p:nvPr>
            <p:ph type="body" idx="4294967295"/>
          </p:nvPr>
        </p:nvSpPr>
        <p:spPr>
          <a:xfrm>
            <a:off x="371848" y="1457618"/>
            <a:ext cx="11448304" cy="4707207"/>
          </a:xfrm>
          <a:prstGeom prst="rect">
            <a:avLst/>
          </a:prstGeom>
          <a:noFill/>
          <a:ln>
            <a:noFill/>
          </a:ln>
        </p:spPr>
        <p:txBody>
          <a:bodyPr spcFirstLastPara="1" wrap="square" lIns="121900" tIns="60933" rIns="121900" bIns="60933" anchor="t" anchorCtr="0">
            <a:normAutofit fontScale="92500"/>
          </a:bodyPr>
          <a:lstStyle/>
          <a:p>
            <a:pPr marL="609585" indent="-422899">
              <a:lnSpc>
                <a:spcPct val="120000"/>
              </a:lnSpc>
              <a:spcBef>
                <a:spcPts val="480"/>
              </a:spcBef>
              <a:buSzPct val="56250"/>
              <a:buChar char="●"/>
            </a:pPr>
            <a:r>
              <a:rPr lang="fi-FI" sz="4000" b="1" dirty="0">
                <a:solidFill>
                  <a:schemeClr val="dk1"/>
                </a:solidFill>
                <a:ea typeface="Calibri"/>
                <a:cs typeface="Calibri"/>
                <a:sym typeface="Calibri"/>
              </a:rPr>
              <a:t>Ontologia</a:t>
            </a:r>
            <a:r>
              <a:rPr lang="fi-FI" sz="4000" dirty="0">
                <a:solidFill>
                  <a:schemeClr val="dk1"/>
                </a:solidFill>
                <a:ea typeface="Calibri"/>
                <a:cs typeface="Calibri"/>
                <a:sym typeface="Calibri"/>
              </a:rPr>
              <a:t> eli oppi olemisesta tutkii, mitä olevasta voidaan sanoa vain sillä perusteella, että se on olevaa</a:t>
            </a:r>
          </a:p>
          <a:p>
            <a:pPr marL="609585" indent="-422899">
              <a:lnSpc>
                <a:spcPct val="120000"/>
              </a:lnSpc>
              <a:spcBef>
                <a:spcPts val="480"/>
              </a:spcBef>
              <a:buSzPct val="56250"/>
              <a:buChar char="●"/>
            </a:pPr>
            <a:r>
              <a:rPr lang="fi-FI" sz="4000" b="1" dirty="0">
                <a:solidFill>
                  <a:schemeClr val="dk1"/>
                </a:solidFill>
                <a:ea typeface="Calibri"/>
                <a:cs typeface="Calibri"/>
                <a:sym typeface="Calibri"/>
              </a:rPr>
              <a:t>Epistemologia</a:t>
            </a:r>
            <a:r>
              <a:rPr lang="fi-FI" sz="4000" dirty="0">
                <a:solidFill>
                  <a:schemeClr val="dk1"/>
                </a:solidFill>
                <a:ea typeface="Calibri"/>
                <a:cs typeface="Calibri"/>
                <a:sym typeface="Calibri"/>
              </a:rPr>
              <a:t> eli tietoteoria tutkii pätevän tiedon ehtoja ja tiedon periaatteellisia rajoja</a:t>
            </a:r>
          </a:p>
          <a:p>
            <a:pPr marL="609585" indent="-422899">
              <a:lnSpc>
                <a:spcPct val="120000"/>
              </a:lnSpc>
              <a:spcBef>
                <a:spcPts val="480"/>
              </a:spcBef>
              <a:buSzPct val="56250"/>
              <a:buChar char="●"/>
            </a:pPr>
            <a:r>
              <a:rPr lang="fi-FI" sz="4000" b="1" dirty="0">
                <a:solidFill>
                  <a:schemeClr val="dk1"/>
                </a:solidFill>
                <a:ea typeface="Calibri"/>
                <a:cs typeface="Calibri"/>
                <a:sym typeface="Calibri"/>
              </a:rPr>
              <a:t>Tieteenfilosofia</a:t>
            </a:r>
            <a:r>
              <a:rPr lang="fi-FI" sz="4000" dirty="0">
                <a:solidFill>
                  <a:schemeClr val="dk1"/>
                </a:solidFill>
                <a:ea typeface="Calibri"/>
                <a:cs typeface="Calibri"/>
                <a:sym typeface="Calibri"/>
              </a:rPr>
              <a:t> tutkii sitä, miten tieteellisen tiedon luotettavuutta voidaan perustella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Filosofian</a:t>
            </a:r>
            <a:r>
              <a:rPr lang="en-US" dirty="0">
                <a:latin typeface="+mn-lt"/>
              </a:rPr>
              <a:t> </a:t>
            </a:r>
            <a:r>
              <a:rPr lang="en-US" dirty="0" err="1">
                <a:latin typeface="+mn-lt"/>
              </a:rPr>
              <a:t>alueet</a:t>
            </a:r>
            <a:endParaRPr dirty="0">
              <a:latin typeface="+mn-lt"/>
            </a:endParaRPr>
          </a:p>
        </p:txBody>
      </p:sp>
      <p:sp>
        <p:nvSpPr>
          <p:cNvPr id="75" name="Google Shape;75;p16"/>
          <p:cNvSpPr txBox="1">
            <a:spLocks noGrp="1"/>
          </p:cNvSpPr>
          <p:nvPr>
            <p:ph type="body" idx="4294967295"/>
          </p:nvPr>
        </p:nvSpPr>
        <p:spPr>
          <a:xfrm>
            <a:off x="371848" y="1457618"/>
            <a:ext cx="11448304" cy="4707207"/>
          </a:xfrm>
          <a:prstGeom prst="rect">
            <a:avLst/>
          </a:prstGeom>
          <a:noFill/>
          <a:ln>
            <a:noFill/>
          </a:ln>
        </p:spPr>
        <p:txBody>
          <a:bodyPr spcFirstLastPara="1" wrap="square" lIns="121900" tIns="60933" rIns="121900" bIns="60933" anchor="t" anchorCtr="0">
            <a:normAutofit/>
          </a:bodyPr>
          <a:lstStyle/>
          <a:p>
            <a:pPr marL="609585" indent="-422899">
              <a:lnSpc>
                <a:spcPct val="120000"/>
              </a:lnSpc>
              <a:spcBef>
                <a:spcPts val="480"/>
              </a:spcBef>
              <a:buSzPct val="56250"/>
              <a:buChar char="●"/>
            </a:pPr>
            <a:r>
              <a:rPr lang="fi-FI" sz="4000" b="1" dirty="0">
                <a:solidFill>
                  <a:schemeClr val="dk1"/>
                </a:solidFill>
                <a:ea typeface="Calibri"/>
                <a:cs typeface="Calibri"/>
                <a:sym typeface="Calibri"/>
              </a:rPr>
              <a:t>Etiikka</a:t>
            </a:r>
            <a:r>
              <a:rPr lang="fi-FI" sz="4000" dirty="0">
                <a:solidFill>
                  <a:schemeClr val="dk1"/>
                </a:solidFill>
                <a:ea typeface="Calibri"/>
                <a:cs typeface="Calibri"/>
                <a:sym typeface="Calibri"/>
              </a:rPr>
              <a:t> on moraalin eli oikeaan ja väärään liittyvien käsitysten ja tapojen filosofista tutkimista</a:t>
            </a:r>
          </a:p>
          <a:p>
            <a:pPr marL="609585" indent="-422899">
              <a:lnSpc>
                <a:spcPct val="120000"/>
              </a:lnSpc>
              <a:spcBef>
                <a:spcPts val="480"/>
              </a:spcBef>
              <a:buSzPct val="56250"/>
              <a:buChar char="●"/>
            </a:pPr>
            <a:r>
              <a:rPr lang="fi-FI" sz="4000" b="1" dirty="0">
                <a:solidFill>
                  <a:schemeClr val="dk1"/>
                </a:solidFill>
                <a:ea typeface="Calibri"/>
                <a:cs typeface="Calibri"/>
                <a:sym typeface="Calibri"/>
              </a:rPr>
              <a:t>Yhteiskuntafilosofiassa</a:t>
            </a:r>
            <a:r>
              <a:rPr lang="fi-FI" sz="4000" dirty="0">
                <a:solidFill>
                  <a:schemeClr val="dk1"/>
                </a:solidFill>
                <a:ea typeface="Calibri"/>
                <a:cs typeface="Calibri"/>
                <a:sym typeface="Calibri"/>
              </a:rPr>
              <a:t> tutkitaan yhteisöjen ja yhteiskuntien hallitsemiseen liittyviä ongelmia ja periaatteita</a:t>
            </a:r>
          </a:p>
          <a:p>
            <a:pPr marL="609585" indent="-422899">
              <a:lnSpc>
                <a:spcPct val="120000"/>
              </a:lnSpc>
              <a:spcBef>
                <a:spcPts val="480"/>
              </a:spcBef>
              <a:buSzPct val="56250"/>
              <a:buChar char="●"/>
            </a:pPr>
            <a:r>
              <a:rPr lang="fi-FI" sz="4000" b="1" dirty="0">
                <a:solidFill>
                  <a:schemeClr val="dk1"/>
                </a:solidFill>
                <a:ea typeface="Calibri"/>
                <a:cs typeface="Calibri"/>
                <a:sym typeface="Calibri"/>
              </a:rPr>
              <a:t>Logiikka</a:t>
            </a:r>
            <a:r>
              <a:rPr lang="fi-FI" sz="4000" dirty="0">
                <a:solidFill>
                  <a:schemeClr val="dk1"/>
                </a:solidFill>
                <a:ea typeface="Calibri"/>
                <a:cs typeface="Calibri"/>
                <a:sym typeface="Calibri"/>
              </a:rPr>
              <a:t> on oppi pätevästä päättelystä</a:t>
            </a:r>
          </a:p>
        </p:txBody>
      </p:sp>
    </p:spTree>
    <p:extLst>
      <p:ext uri="{BB962C8B-B14F-4D97-AF65-F5344CB8AC3E}">
        <p14:creationId xmlns:p14="http://schemas.microsoft.com/office/powerpoint/2010/main" val="5837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0C02FBFB-239F-4DBB-80B2-6973760F3853}"/>
              </a:ext>
            </a:extLst>
          </p:cNvPr>
          <p:cNvPicPr>
            <a:picLocks noChangeAspect="1"/>
          </p:cNvPicPr>
          <p:nvPr/>
        </p:nvPicPr>
        <p:blipFill>
          <a:blip r:embed="rId2"/>
          <a:stretch>
            <a:fillRect/>
          </a:stretch>
        </p:blipFill>
        <p:spPr>
          <a:xfrm>
            <a:off x="1073690" y="864296"/>
            <a:ext cx="10044619" cy="5129407"/>
          </a:xfrm>
          <a:prstGeom prst="rect">
            <a:avLst/>
          </a:prstGeom>
        </p:spPr>
      </p:pic>
    </p:spTree>
    <p:extLst>
      <p:ext uri="{BB962C8B-B14F-4D97-AF65-F5344CB8AC3E}">
        <p14:creationId xmlns:p14="http://schemas.microsoft.com/office/powerpoint/2010/main" val="269288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Filosofinen</a:t>
            </a:r>
            <a:r>
              <a:rPr lang="en-US" dirty="0">
                <a:latin typeface="+mn-lt"/>
              </a:rPr>
              <a:t> </a:t>
            </a:r>
            <a:r>
              <a:rPr lang="en-US" dirty="0" err="1">
                <a:latin typeface="+mn-lt"/>
              </a:rPr>
              <a:t>tutkimus</a:t>
            </a:r>
            <a:endParaRPr dirty="0">
              <a:latin typeface="+mn-lt"/>
            </a:endParaRPr>
          </a:p>
        </p:txBody>
      </p:sp>
      <p:sp>
        <p:nvSpPr>
          <p:cNvPr id="75" name="Google Shape;75;p16"/>
          <p:cNvSpPr txBox="1">
            <a:spLocks noGrp="1"/>
          </p:cNvSpPr>
          <p:nvPr>
            <p:ph type="body" idx="4294967295"/>
          </p:nvPr>
        </p:nvSpPr>
        <p:spPr>
          <a:xfrm>
            <a:off x="371848" y="1457618"/>
            <a:ext cx="11448304" cy="5031672"/>
          </a:xfrm>
          <a:prstGeom prst="rect">
            <a:avLst/>
          </a:prstGeom>
          <a:noFill/>
          <a:ln>
            <a:noFill/>
          </a:ln>
        </p:spPr>
        <p:txBody>
          <a:bodyPr spcFirstLastPara="1" wrap="square" lIns="121900" tIns="60933" rIns="121900" bIns="60933" anchor="t" anchorCtr="0">
            <a:normAutofit/>
          </a:bodyPr>
          <a:lstStyle/>
          <a:p>
            <a:pPr marL="609585" indent="-422899">
              <a:lnSpc>
                <a:spcPct val="120000"/>
              </a:lnSpc>
              <a:spcBef>
                <a:spcPts val="480"/>
              </a:spcBef>
              <a:buSzPct val="56250"/>
              <a:buChar char="●"/>
            </a:pPr>
            <a:r>
              <a:rPr lang="fi-FI" sz="4000" dirty="0">
                <a:solidFill>
                  <a:schemeClr val="dk1"/>
                </a:solidFill>
                <a:ea typeface="Calibri"/>
                <a:cs typeface="Calibri"/>
                <a:sym typeface="Calibri"/>
              </a:rPr>
              <a:t>Filosofian akateemisen tutkimisen voidaan jakaa historialliseen ja temaattiseen </a:t>
            </a:r>
            <a:r>
              <a:rPr lang="fi-FI" sz="4000" dirty="0" err="1">
                <a:solidFill>
                  <a:schemeClr val="dk1"/>
                </a:solidFill>
                <a:ea typeface="Calibri"/>
                <a:cs typeface="Calibri"/>
                <a:sym typeface="Calibri"/>
              </a:rPr>
              <a:t>lähestysmistapaan</a:t>
            </a:r>
            <a:r>
              <a:rPr lang="fi-FI" sz="4000" dirty="0">
                <a:solidFill>
                  <a:schemeClr val="dk1"/>
                </a:solidFill>
                <a:ea typeface="Calibri"/>
                <a:cs typeface="Calibri"/>
                <a:sym typeface="Calibri"/>
              </a:rPr>
              <a:t>.</a:t>
            </a:r>
          </a:p>
          <a:p>
            <a:pPr marL="609585" indent="-422899">
              <a:lnSpc>
                <a:spcPct val="120000"/>
              </a:lnSpc>
              <a:spcBef>
                <a:spcPts val="480"/>
              </a:spcBef>
              <a:buSzPct val="56250"/>
              <a:buChar char="●"/>
            </a:pPr>
            <a:r>
              <a:rPr lang="fi-FI" sz="4000" dirty="0">
                <a:solidFill>
                  <a:schemeClr val="dk1"/>
                </a:solidFill>
                <a:ea typeface="Calibri"/>
                <a:cs typeface="Calibri"/>
                <a:sym typeface="Calibri"/>
              </a:rPr>
              <a:t>Filosofian historiallisessa tutkimuksessa pyritään saamaan selville, mitä jokin menneiden aikojen ajattelija todella sanoi jostakin asiasta, </a:t>
            </a:r>
            <a:r>
              <a:rPr lang="fi-FI" sz="4000" dirty="0" err="1">
                <a:solidFill>
                  <a:schemeClr val="dk1"/>
                </a:solidFill>
                <a:ea typeface="Calibri"/>
                <a:cs typeface="Calibri"/>
                <a:sym typeface="Calibri"/>
              </a:rPr>
              <a:t>jamitä</a:t>
            </a:r>
            <a:r>
              <a:rPr lang="fi-FI" sz="4000" dirty="0">
                <a:solidFill>
                  <a:schemeClr val="dk1"/>
                </a:solidFill>
                <a:ea typeface="Calibri"/>
                <a:cs typeface="Calibri"/>
                <a:sym typeface="Calibri"/>
              </a:rPr>
              <a:t> merkitystä tällä on nykyisyydelle.</a:t>
            </a:r>
          </a:p>
        </p:txBody>
      </p:sp>
    </p:spTree>
    <p:extLst>
      <p:ext uri="{BB962C8B-B14F-4D97-AF65-F5344CB8AC3E}">
        <p14:creationId xmlns:p14="http://schemas.microsoft.com/office/powerpoint/2010/main" val="332304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Filosofinen</a:t>
            </a:r>
            <a:r>
              <a:rPr lang="en-US" dirty="0">
                <a:latin typeface="+mn-lt"/>
              </a:rPr>
              <a:t> </a:t>
            </a:r>
            <a:r>
              <a:rPr lang="en-US" dirty="0" err="1">
                <a:latin typeface="+mn-lt"/>
              </a:rPr>
              <a:t>tutkimus</a:t>
            </a:r>
            <a:endParaRPr dirty="0">
              <a:latin typeface="+mn-lt"/>
            </a:endParaRPr>
          </a:p>
        </p:txBody>
      </p:sp>
      <p:sp>
        <p:nvSpPr>
          <p:cNvPr id="75" name="Google Shape;75;p16"/>
          <p:cNvSpPr txBox="1">
            <a:spLocks noGrp="1"/>
          </p:cNvSpPr>
          <p:nvPr>
            <p:ph type="body" idx="4294967295"/>
          </p:nvPr>
        </p:nvSpPr>
        <p:spPr>
          <a:xfrm>
            <a:off x="371848" y="1457618"/>
            <a:ext cx="11448304" cy="5031672"/>
          </a:xfrm>
          <a:prstGeom prst="rect">
            <a:avLst/>
          </a:prstGeom>
          <a:noFill/>
          <a:ln>
            <a:noFill/>
          </a:ln>
        </p:spPr>
        <p:txBody>
          <a:bodyPr spcFirstLastPara="1" wrap="square" lIns="121900" tIns="60933" rIns="121900" bIns="60933" anchor="t" anchorCtr="0">
            <a:normAutofit fontScale="85000" lnSpcReduction="10000"/>
          </a:bodyPr>
          <a:lstStyle/>
          <a:p>
            <a:pPr marL="609585" indent="-422899">
              <a:lnSpc>
                <a:spcPct val="120000"/>
              </a:lnSpc>
              <a:spcBef>
                <a:spcPts val="480"/>
              </a:spcBef>
              <a:buSzPct val="56250"/>
              <a:buChar char="●"/>
            </a:pPr>
            <a:r>
              <a:rPr lang="fi-FI" sz="4000" dirty="0">
                <a:solidFill>
                  <a:schemeClr val="dk1"/>
                </a:solidFill>
                <a:ea typeface="Calibri"/>
                <a:cs typeface="Calibri"/>
                <a:sym typeface="Calibri"/>
              </a:rPr>
              <a:t>Temaattisessa lähestymistavassa lähdetään liikkeelle filosofisesta ongelmasta, johon pyritään kehittämään vastaus. </a:t>
            </a:r>
          </a:p>
          <a:p>
            <a:pPr marL="609585" indent="-422899">
              <a:lnSpc>
                <a:spcPct val="120000"/>
              </a:lnSpc>
              <a:spcBef>
                <a:spcPts val="480"/>
              </a:spcBef>
              <a:buSzPct val="56250"/>
              <a:buChar char="●"/>
            </a:pPr>
            <a:r>
              <a:rPr lang="fi-FI" sz="4000" dirty="0">
                <a:solidFill>
                  <a:schemeClr val="dk1"/>
                </a:solidFill>
                <a:ea typeface="Calibri"/>
                <a:cs typeface="Calibri"/>
                <a:sym typeface="Calibri"/>
              </a:rPr>
              <a:t>Historiallinen tutkimus auttaa tässä tehtävässä: on hyödyllistä tietää, mitä tästä kysymyksestä on aiemmin sanottu.</a:t>
            </a:r>
          </a:p>
          <a:p>
            <a:pPr marL="609585" indent="-422899">
              <a:lnSpc>
                <a:spcPct val="120000"/>
              </a:lnSpc>
              <a:spcBef>
                <a:spcPts val="480"/>
              </a:spcBef>
              <a:buSzPct val="56250"/>
              <a:buChar char="●"/>
            </a:pPr>
            <a:r>
              <a:rPr lang="fi-FI" sz="4000" dirty="0">
                <a:solidFill>
                  <a:schemeClr val="dk1"/>
                </a:solidFill>
                <a:ea typeface="Calibri"/>
                <a:cs typeface="Calibri"/>
                <a:sym typeface="Calibri"/>
              </a:rPr>
              <a:t>Aidot filosofiset kysymykset ovat sellaisia, joihin tiede ei ole antanut tai ei kenties voikaan antaa lopullista vastausta.</a:t>
            </a:r>
          </a:p>
        </p:txBody>
      </p:sp>
    </p:spTree>
    <p:extLst>
      <p:ext uri="{BB962C8B-B14F-4D97-AF65-F5344CB8AC3E}">
        <p14:creationId xmlns:p14="http://schemas.microsoft.com/office/powerpoint/2010/main" val="152729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a:t>
            </a:r>
            <a:r>
              <a:rPr lang="en-US" dirty="0">
                <a:latin typeface="+mn-lt"/>
              </a:rPr>
              <a:t> </a:t>
            </a:r>
            <a:r>
              <a:rPr lang="en-US" dirty="0" err="1">
                <a:latin typeface="+mn-lt"/>
              </a:rPr>
              <a:t>eri</a:t>
            </a:r>
            <a:r>
              <a:rPr lang="en-US" dirty="0">
                <a:latin typeface="+mn-lt"/>
              </a:rPr>
              <a:t> </a:t>
            </a:r>
            <a:r>
              <a:rPr lang="en-US" dirty="0" err="1">
                <a:latin typeface="+mn-lt"/>
              </a:rPr>
              <a:t>elämänalueilla</a:t>
            </a:r>
            <a:endParaRPr dirty="0">
              <a:latin typeface="+mn-lt"/>
            </a:endParaRPr>
          </a:p>
        </p:txBody>
      </p:sp>
      <p:sp>
        <p:nvSpPr>
          <p:cNvPr id="75" name="Google Shape;75;p16"/>
          <p:cNvSpPr txBox="1">
            <a:spLocks noGrp="1"/>
          </p:cNvSpPr>
          <p:nvPr>
            <p:ph type="body" idx="4294967295"/>
          </p:nvPr>
        </p:nvSpPr>
        <p:spPr>
          <a:xfrm>
            <a:off x="371848" y="1457618"/>
            <a:ext cx="11448304" cy="5031672"/>
          </a:xfrm>
          <a:prstGeom prst="rect">
            <a:avLst/>
          </a:prstGeom>
          <a:noFill/>
          <a:ln>
            <a:noFill/>
          </a:ln>
        </p:spPr>
        <p:txBody>
          <a:bodyPr spcFirstLastPara="1" wrap="square" lIns="121900" tIns="60933" rIns="121900" bIns="60933" anchor="t" anchorCtr="0">
            <a:normAutofit/>
          </a:bodyPr>
          <a:lstStyle/>
          <a:p>
            <a:pPr marL="609585" indent="-422899">
              <a:lnSpc>
                <a:spcPct val="120000"/>
              </a:lnSpc>
              <a:spcBef>
                <a:spcPts val="480"/>
              </a:spcBef>
              <a:buSzPct val="56250"/>
              <a:buChar char="●"/>
            </a:pPr>
            <a:r>
              <a:rPr lang="fi-FI" sz="4000" dirty="0">
                <a:solidFill>
                  <a:schemeClr val="dk1"/>
                </a:solidFill>
                <a:ea typeface="Calibri"/>
                <a:cs typeface="Calibri"/>
                <a:sym typeface="Calibri"/>
              </a:rPr>
              <a:t>Kaikki inhimillisen elämän alueet herättävät filosofisia kysymyksiä. Esim. kasvatus, politiikka, uskonto ja taide.</a:t>
            </a:r>
          </a:p>
          <a:p>
            <a:pPr marL="609585" indent="-422899">
              <a:lnSpc>
                <a:spcPct val="120000"/>
              </a:lnSpc>
              <a:spcBef>
                <a:spcPts val="480"/>
              </a:spcBef>
              <a:buSzPct val="56250"/>
              <a:buChar char="●"/>
            </a:pPr>
            <a:endParaRPr lang="fi-FI" sz="4000" dirty="0">
              <a:solidFill>
                <a:schemeClr val="dk1"/>
              </a:solidFill>
              <a:ea typeface="Calibri"/>
              <a:cs typeface="Calibri"/>
              <a:sym typeface="Calibri"/>
            </a:endParaRPr>
          </a:p>
        </p:txBody>
      </p:sp>
    </p:spTree>
    <p:extLst>
      <p:ext uri="{BB962C8B-B14F-4D97-AF65-F5344CB8AC3E}">
        <p14:creationId xmlns:p14="http://schemas.microsoft.com/office/powerpoint/2010/main" val="175908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Google Shape;74;p16"/>
          <p:cNvSpPr txBox="1">
            <a:spLocks noGrp="1"/>
          </p:cNvSpPr>
          <p:nvPr>
            <p:ph type="title" idx="4294967295"/>
          </p:nvPr>
        </p:nvSpPr>
        <p:spPr>
          <a:xfrm>
            <a:off x="279918" y="441713"/>
            <a:ext cx="10091738" cy="935038"/>
          </a:xfrm>
          <a:prstGeom prst="rect">
            <a:avLst/>
          </a:prstGeom>
          <a:noFill/>
          <a:ln>
            <a:noFill/>
          </a:ln>
        </p:spPr>
        <p:txBody>
          <a:bodyPr spcFirstLastPara="1" wrap="square" lIns="121900" tIns="60933" rIns="121900" bIns="60933" anchor="ctr" anchorCtr="0">
            <a:normAutofit/>
          </a:bodyPr>
          <a:lstStyle/>
          <a:p>
            <a:pPr>
              <a:spcBef>
                <a:spcPts val="0"/>
              </a:spcBef>
              <a:buClr>
                <a:srgbClr val="000000"/>
              </a:buClr>
              <a:buSzPts val="1100"/>
            </a:pPr>
            <a:r>
              <a:rPr lang="en-US" dirty="0" err="1">
                <a:latin typeface="+mn-lt"/>
              </a:rPr>
              <a:t>Filosofia</a:t>
            </a:r>
            <a:r>
              <a:rPr lang="en-US" dirty="0">
                <a:latin typeface="+mn-lt"/>
              </a:rPr>
              <a:t> </a:t>
            </a:r>
            <a:r>
              <a:rPr lang="en-US" dirty="0" err="1">
                <a:latin typeface="+mn-lt"/>
              </a:rPr>
              <a:t>eri</a:t>
            </a:r>
            <a:r>
              <a:rPr lang="en-US" dirty="0">
                <a:latin typeface="+mn-lt"/>
              </a:rPr>
              <a:t> </a:t>
            </a:r>
            <a:r>
              <a:rPr lang="en-US" dirty="0" err="1">
                <a:latin typeface="+mn-lt"/>
              </a:rPr>
              <a:t>elämänalueilla</a:t>
            </a:r>
            <a:endParaRPr dirty="0">
              <a:latin typeface="+mn-lt"/>
            </a:endParaRPr>
          </a:p>
        </p:txBody>
      </p:sp>
      <p:sp>
        <p:nvSpPr>
          <p:cNvPr id="75" name="Google Shape;75;p16"/>
          <p:cNvSpPr txBox="1">
            <a:spLocks noGrp="1"/>
          </p:cNvSpPr>
          <p:nvPr>
            <p:ph type="body" idx="4294967295"/>
          </p:nvPr>
        </p:nvSpPr>
        <p:spPr>
          <a:xfrm>
            <a:off x="371848" y="1457618"/>
            <a:ext cx="11448304" cy="5031672"/>
          </a:xfrm>
          <a:prstGeom prst="rect">
            <a:avLst/>
          </a:prstGeom>
          <a:noFill/>
          <a:ln>
            <a:noFill/>
          </a:ln>
        </p:spPr>
        <p:txBody>
          <a:bodyPr spcFirstLastPara="1" wrap="square" lIns="121900" tIns="60933" rIns="121900" bIns="60933" anchor="t" anchorCtr="0">
            <a:normAutofit fontScale="85000" lnSpcReduction="10000"/>
          </a:bodyPr>
          <a:lstStyle/>
          <a:p>
            <a:pPr marL="609585" indent="-422899">
              <a:lnSpc>
                <a:spcPct val="120000"/>
              </a:lnSpc>
              <a:spcBef>
                <a:spcPts val="480"/>
              </a:spcBef>
              <a:buSzPct val="56250"/>
              <a:buFont typeface="Arial" panose="020B0604020202020204" pitchFamily="34" charset="0"/>
              <a:buChar char="●"/>
            </a:pPr>
            <a:r>
              <a:rPr lang="fi-FI" sz="4000" dirty="0">
                <a:solidFill>
                  <a:schemeClr val="dk1"/>
                </a:solidFill>
                <a:ea typeface="Calibri"/>
                <a:cs typeface="Calibri"/>
                <a:sym typeface="Calibri"/>
              </a:rPr>
              <a:t>Kaikki inhimillisen elämän alueet herättävät filosofisia kysymyksiä. Esim. kasvatus, politiikka, uskonto ja taide.</a:t>
            </a:r>
          </a:p>
          <a:p>
            <a:pPr marL="609585" indent="-422899">
              <a:lnSpc>
                <a:spcPct val="120000"/>
              </a:lnSpc>
              <a:spcBef>
                <a:spcPts val="480"/>
              </a:spcBef>
              <a:buSzPct val="56250"/>
              <a:buChar char="●"/>
            </a:pPr>
            <a:r>
              <a:rPr lang="fi-FI" sz="4000" dirty="0">
                <a:solidFill>
                  <a:schemeClr val="dk1"/>
                </a:solidFill>
                <a:ea typeface="Calibri"/>
                <a:cs typeface="Calibri"/>
                <a:sym typeface="Calibri"/>
              </a:rPr>
              <a:t>Usein filosofiset eroavaisuudet näillä eri elämänalueilla palautuvat kysymykseen siitä, mikä on taustalla oleva filosofinen ihmiskuva. </a:t>
            </a:r>
          </a:p>
          <a:p>
            <a:pPr marL="609585" indent="-422899">
              <a:lnSpc>
                <a:spcPct val="120000"/>
              </a:lnSpc>
              <a:spcBef>
                <a:spcPts val="480"/>
              </a:spcBef>
              <a:buSzPct val="56250"/>
              <a:buChar char="●"/>
            </a:pPr>
            <a:r>
              <a:rPr lang="fi-FI" sz="4000" dirty="0">
                <a:solidFill>
                  <a:schemeClr val="dk1"/>
                </a:solidFill>
                <a:ea typeface="Calibri"/>
                <a:cs typeface="Calibri"/>
                <a:sym typeface="Calibri"/>
              </a:rPr>
              <a:t>Jos ihmisen ajatellaan olevan itsekäs ja laskelmoiva olento, tällä on suuri merkitys sille, minkälainen  kasvattaminen tai millaiset poliittiset toimet ovat mielekkäitä ja tarpeellisia. </a:t>
            </a:r>
          </a:p>
        </p:txBody>
      </p:sp>
    </p:spTree>
    <p:extLst>
      <p:ext uri="{BB962C8B-B14F-4D97-AF65-F5344CB8AC3E}">
        <p14:creationId xmlns:p14="http://schemas.microsoft.com/office/powerpoint/2010/main" val="355151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1326</TotalTime>
  <Words>424</Words>
  <Application>Microsoft Office PowerPoint</Application>
  <PresentationFormat>Laajakuva</PresentationFormat>
  <Paragraphs>34</Paragraphs>
  <Slides>14</Slides>
  <Notes>10</Notes>
  <HiddenSlides>1</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14</vt:i4>
      </vt:variant>
    </vt:vector>
  </HeadingPairs>
  <TitlesOfParts>
    <vt:vector size="19" baseType="lpstr">
      <vt:lpstr>Arial</vt:lpstr>
      <vt:lpstr>Calibri</vt:lpstr>
      <vt:lpstr>Calibri Light</vt:lpstr>
      <vt:lpstr>Office-teema</vt:lpstr>
      <vt:lpstr>Mukautettu suunnittelumalli</vt:lpstr>
      <vt:lpstr>PowerPoint-esitys</vt:lpstr>
      <vt:lpstr>PowerPoint-esitys</vt:lpstr>
      <vt:lpstr>Filosofian alueet</vt:lpstr>
      <vt:lpstr>Filosofian alueet</vt:lpstr>
      <vt:lpstr>PowerPoint-esitys</vt:lpstr>
      <vt:lpstr>Filosofinen tutkimus</vt:lpstr>
      <vt:lpstr>Filosofinen tutkimus</vt:lpstr>
      <vt:lpstr>Filosofia eri elämänalueilla</vt:lpstr>
      <vt:lpstr>Filosofia eri elämänalueilla</vt:lpstr>
      <vt:lpstr>Filosofia eri elämänalueilla</vt:lpstr>
      <vt:lpstr>Filosofia eri elämänalueilla</vt:lpstr>
      <vt:lpstr>PowerPoint-esitys</vt:lpstr>
      <vt:lpstr>Taito, s. 37: Klassikkotekstien lukeminen</vt:lpstr>
      <vt:lpstr>Taito, s. 37: Klassikkotekstien lukeminen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Riina Lahtinen</dc:creator>
  <cp:lastModifiedBy>Heikki Siitonen</cp:lastModifiedBy>
  <cp:revision>54</cp:revision>
  <dcterms:created xsi:type="dcterms:W3CDTF">2021-02-17T11:51:00Z</dcterms:created>
  <dcterms:modified xsi:type="dcterms:W3CDTF">2022-08-19T04:48:31Z</dcterms:modified>
</cp:coreProperties>
</file>