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8" r:id="rId3"/>
    <p:sldId id="277" r:id="rId4"/>
    <p:sldId id="261" r:id="rId5"/>
    <p:sldId id="272" r:id="rId6"/>
    <p:sldId id="273" r:id="rId7"/>
    <p:sldId id="268" r:id="rId8"/>
    <p:sldId id="275" r:id="rId9"/>
    <p:sldId id="276" r:id="rId10"/>
    <p:sldId id="27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6F11C-B497-4D7D-A686-EE66797D9AF9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45F58-FDA0-4BFC-9C0D-79ACC76D4E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457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f2a8bdf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" name="Google Shape;71;gdf2a8bdf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f2a8bdf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" name="Google Shape;71;gdf2a8bdf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63967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f2a8bdf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" name="Google Shape;71;gdf2a8bdf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93554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33050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65768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8622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2850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309927C-4398-4249-9A9A-DAE825F2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7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9AF09D-301E-4C08-BD70-39E74C85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9EC8B5-D691-4FE3-9A22-70E0FC927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0504A2-7ADE-4D9E-BA32-D82A419BA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0F75FCD-1AE4-46C7-97B3-3F1A266D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B00BD2-5847-4341-9B60-23675972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80AA0D4-21A3-43E2-8F7A-6C382E68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89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8D2934-0CF8-4D0A-A6AC-0556F36A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E934078-4D20-43A2-9389-4D46D7A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1313D8-2109-48D4-9217-F11AA4A7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E85DAF-4CB9-4408-9A55-B75CDBE3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76B952-CFEF-457C-A6C3-BC93DA5A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571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EB36C5F-E930-4AA4-ADF9-5CA373D2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AAC42FC-D810-4BEB-8BDC-D785A095F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90F11C-F14A-41C7-9A3F-C4D3638B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4CC696-9881-4740-A5AD-9335262E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1DF7DB-7AFE-45D0-8B85-EF1EAACC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22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7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D2EFB4-7A98-4450-B334-C2E79757C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53FD2DD-A0CC-4966-B353-797E6EF68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CD876-8D5B-45B3-A6E8-A0363141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565FA2-C4ED-4B04-BB41-5A8C8742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3D52F9-48C1-4A4E-B8C1-9819D463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602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A30DB-8542-4D4C-814E-883F7631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4DCEC5-6D6F-4E83-85E6-A9B82A8CB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D07BBF-71BB-487B-A0F2-3A93F796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EB01BB-D7F0-49E4-9AFB-9D67E3EE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A51E20-7E29-4BAD-B10E-C7F62156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28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E41DB8-8366-409C-BA7B-4FD385A6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C4A8D4-37A0-41E8-9C2A-231CDCE9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C08350-6DFA-40D3-949C-B3ED844F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AAFCD8-41CF-4051-ADDB-917EF6E2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23F48A-4E8B-49E0-B80F-B509214C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604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932BB2-0061-414D-9804-0439D80A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0353AE-2F1D-4950-B7A8-9D89D273A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3997FF-40BC-4D4E-874E-DA4A96ECD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AD904C-97A4-4F9C-A70F-A6FABC89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EBDBAD-527C-41E7-9C50-3723296A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277872-C2F7-48F3-9735-B60E8991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410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952E4-920A-4F04-96D9-1B50E51B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5078342-EA3C-4831-AF6C-8C0BEF9A0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62DA471-E3B5-4192-B075-BF7A4B7A3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DF34D29-60DD-4877-BBC3-39C8C9DE1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6B52A42-97A9-4DCC-8EFB-9A6683EE7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0A5B96-9278-4CBB-BABA-88806EB9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7C0DFE1-293A-4216-9C1D-3547ECF60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2509F8C-44B7-4460-A4B5-DE7C6181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855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C52014-B220-40F8-9345-58D90966D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C2600B3-9265-4EF2-86C4-FBB05BF0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6F9E4E-2892-41A6-A5FD-C396E191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2099284-559E-49FF-87A7-BC800DB6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91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309927C-4398-4249-9A9A-DAE825F2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76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A5376D6-5B00-481C-B225-324CAC11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EA19002-9B3D-4E68-B130-9F87D14F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6A6E460-2A0E-4DE1-8C8A-938CDFDC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07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DFB3D9-096E-4845-9149-C79BC2688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40146E-1C0B-4DE9-9627-AFB0A411E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5C3DD7-21C7-40ED-92E9-73A97A0B6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843414-F0EE-41B3-BA4C-5F668E01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EAFEE0-4571-4458-A602-4F2A814E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711BD0-4526-4E3F-83F9-A99EB80C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637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B1A93-5CBB-44F9-B993-120EF7EE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DAA9FC-17D8-4645-98A7-4F896AD95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B07366E-EC6B-42F4-9289-559781E4D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5F1070-54B4-4579-9CBF-5975D1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2C78D2-2B57-4D74-BBC9-0AEFE30F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6F3171-7D0D-41D8-BC85-9522EB17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757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F5C7F4-92BC-41A1-A41D-9007B970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F32AB1-3C53-49C1-93C7-4EB748B10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8215D1-FD9C-4B80-B6EC-377361EE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AE523E-9826-4ECA-84E8-B40E0731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1E73BE-CEBB-4F3C-B689-DDA38D8F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097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EE900BB-366E-4F27-840D-AA3E10D9E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6686B5C-F8B5-408A-B673-6CF8CCC7B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FBB6D7-0241-449D-9BB1-11BF485D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8197AA-F6CC-47DB-A88F-BAFEBF27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1F4EFA-DC67-4C6A-837D-54678079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99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EA14AB-32B9-42B1-AC39-62E07B3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FDB254-2FA4-4081-AE35-5ADD650E7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DD6DA5-4180-431E-AD04-B08A2C69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102A9B-BD71-4FC8-A7A4-A49F16EC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E5F750-CB30-4172-BE3F-C6137BB9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50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A7DE72-4C4C-415E-A76F-DCE1E139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6EBB24-28E7-4751-9D19-1E33B7490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F0BC12-6AE5-40E3-A76B-D112F3B0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510F64-0B31-48F7-B1B8-0CF1DCEF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65D1E5-9A17-4CAD-BC41-6FF9580A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31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F05DD-AD1A-4525-9B59-2433F805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E8A72B-AB29-4779-B1E9-1A6B286BB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240A75D-6245-4C70-BCA3-BD9704F64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AA96D05-1394-4CB4-9A55-41EE84C4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38789E-E7F8-42DE-9FFA-F8F0AA9F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6FEADF-DF43-4A4E-89EE-03D716F1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18B4BA-6247-45CE-8C4E-5CBFC026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021E7E-E5EB-4A89-B58D-614358070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076187-8D22-48B6-AB5D-97FB63EBF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F206FE3-6F9E-4D45-9F91-49F85DC6A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AB126B3-0B1E-498D-8A4B-B8381653F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A321929-39CA-4D3C-885E-80BAE660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08F77C9-1A4F-443A-854D-B56FC564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020198F-9647-4C74-9BF5-151645DB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04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6D9064-B38B-4DC3-92CF-A41A6135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DDA0641-ABB4-4F12-B289-AA347390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310BB2-7E79-4EE8-9007-B34FFE57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4D29A6-239E-49C5-A24A-F9A9843A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02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383BE4-014C-4C2C-9830-070C1530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2BAE77-34C0-4179-A531-23695E92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D6F5691-6BCD-4EAC-96AF-EA00991E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0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AF5011-A5E7-4C9B-A95F-2252FC6A4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018C65-130F-4718-8D2B-442A97CF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DCE672-B994-49A4-9B15-D0F231461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E616C7-A2E3-4DEB-A37A-C183A0F2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8A3379-74F3-49D0-AA33-268AB2EF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60037E-0684-46D4-83F3-B0C89B7A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0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67E0CDC4-A38B-4E84-9AB1-4A06A603F10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"/>
            <a:ext cx="12192000" cy="68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E35831-77AB-437D-86C0-CB677C87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74" y="2190262"/>
            <a:ext cx="10881852" cy="2252924"/>
          </a:xfrm>
        </p:spPr>
        <p:txBody>
          <a:bodyPr wrap="square">
            <a:spAutoFit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6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Filosofia kritiikkinä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4400" dirty="0">
                <a:solidFill>
                  <a:srgbClr val="000000"/>
                </a:solidFill>
                <a:latin typeface="Calibri" panose="020F0502020204030204" pitchFamily="34" charset="0"/>
              </a:rPr>
              <a:t>Ydinsisällöt</a:t>
            </a:r>
            <a:endParaRPr lang="fi-FI" sz="4400" dirty="0"/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i-FI" sz="5200" dirty="0"/>
          </a:p>
        </p:txBody>
      </p:sp>
    </p:spTree>
    <p:extLst>
      <p:ext uri="{BB962C8B-B14F-4D97-AF65-F5344CB8AC3E}">
        <p14:creationId xmlns:p14="http://schemas.microsoft.com/office/powerpoint/2010/main" val="2958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EE97115A-3824-4325-9264-A9B4C6196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93"/>
          <a:stretch/>
        </p:blipFill>
        <p:spPr bwMode="auto">
          <a:xfrm>
            <a:off x="20" y="10"/>
            <a:ext cx="9141724" cy="6863475"/>
          </a:xfrm>
          <a:custGeom>
            <a:avLst/>
            <a:gdLst/>
            <a:ahLst/>
            <a:cxnLst/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E2D2B079-AA7B-4EC5-9D02-A60ED17B5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1" r="19286" b="2"/>
          <a:stretch/>
        </p:blipFill>
        <p:spPr bwMode="auto">
          <a:xfrm>
            <a:off x="5790353" y="10"/>
            <a:ext cx="6401647" cy="6852984"/>
          </a:xfrm>
          <a:custGeom>
            <a:avLst/>
            <a:gdLst/>
            <a:ahLst/>
            <a:cxnLst/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6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 idx="4294967295"/>
          </p:nvPr>
        </p:nvSpPr>
        <p:spPr>
          <a:xfrm>
            <a:off x="279918" y="441713"/>
            <a:ext cx="10091738" cy="93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Valistuksen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aika</a:t>
            </a:r>
            <a:endParaRPr dirty="0">
              <a:latin typeface="+mn-lt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4294967295"/>
          </p:nvPr>
        </p:nvSpPr>
        <p:spPr>
          <a:xfrm>
            <a:off x="371848" y="1457618"/>
            <a:ext cx="11448304" cy="4707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 fontScale="92500"/>
          </a:bodyPr>
          <a:lstStyle/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Valistuksen aika 1700-luvulla: järjen käyttäminen kritiikin välineenä valtiota ja kirkkoa vastaan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Nykyinen demokratia perustuu valistuksen ajatuksiin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Filosofia on eräässä mielessä aina edustanut valistusta, koska se on aina halunnut tutkia väitteiden pätevyyttä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 idx="4294967295"/>
          </p:nvPr>
        </p:nvSpPr>
        <p:spPr>
          <a:xfrm>
            <a:off x="279918" y="441713"/>
            <a:ext cx="10091738" cy="93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Tavoitteena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yleispätevyys</a:t>
            </a:r>
            <a:endParaRPr dirty="0">
              <a:latin typeface="+mn-lt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4294967295"/>
          </p:nvPr>
        </p:nvSpPr>
        <p:spPr>
          <a:xfrm>
            <a:off x="371848" y="1457618"/>
            <a:ext cx="11448304" cy="5031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 fontScale="92500" lnSpcReduction="20000"/>
          </a:bodyPr>
          <a:lstStyle/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Filosofia pyrkii yleispätevään eli universaaliin tietoon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Universaali tieto pätee kaikkialla; universaalit oikeudet, kuten ihmisoikeudet, pätevät kaikille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Antiikin demokratia ei ollut universaalia (vain omistajaluokan miehet saivat päättää)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Yleispätevänä esitetty ajatus saattaa olla vain tietystä näkökulmasta esitetty ennakkoluulo. Onko miesten ylivalta vääristänyt filosofiaa?</a:t>
            </a:r>
          </a:p>
        </p:txBody>
      </p:sp>
    </p:spTree>
    <p:extLst>
      <p:ext uri="{BB962C8B-B14F-4D97-AF65-F5344CB8AC3E}">
        <p14:creationId xmlns:p14="http://schemas.microsoft.com/office/powerpoint/2010/main" val="332304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 idx="4294967295"/>
          </p:nvPr>
        </p:nvSpPr>
        <p:spPr>
          <a:xfrm>
            <a:off x="279918" y="441713"/>
            <a:ext cx="10091738" cy="93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Kriittiseen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ajatteluun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oppiminen</a:t>
            </a:r>
            <a:endParaRPr dirty="0">
              <a:latin typeface="+mn-lt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4294967295"/>
          </p:nvPr>
        </p:nvSpPr>
        <p:spPr>
          <a:xfrm>
            <a:off x="371848" y="1457618"/>
            <a:ext cx="11448304" cy="5031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 fontScale="92500" lnSpcReduction="20000"/>
          </a:bodyPr>
          <a:lstStyle/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Filosofia jatkaa omaa perintöään asettamalla sen jatkuvasti kyseenalaiseksi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Kriittinen ajattelu ei ole sama asia kuin dissaaminen tai moittiminen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Kritiikki on perusteiden läpikäyntiä ja punnitsemista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Tiede, taide ja koulujärjestelmä perustuvat kriittisen ajattelun ihanteeseen</a:t>
            </a:r>
          </a:p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fi-FI" sz="4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Kriittinen ajattelu pyrkii eroon konformismista</a:t>
            </a:r>
          </a:p>
        </p:txBody>
      </p:sp>
    </p:spTree>
    <p:extLst>
      <p:ext uri="{BB962C8B-B14F-4D97-AF65-F5344CB8AC3E}">
        <p14:creationId xmlns:p14="http://schemas.microsoft.com/office/powerpoint/2010/main" val="17590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61256" y="283969"/>
            <a:ext cx="1162594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>
                <a:latin typeface="+mn-lt"/>
              </a:rPr>
              <a:t>Taito, s. 30: </a:t>
            </a:r>
            <a:r>
              <a:rPr lang="en-US" dirty="0" err="1">
                <a:latin typeface="+mn-lt"/>
              </a:rPr>
              <a:t>Perustelujen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etsiminen</a:t>
            </a:r>
            <a:endParaRPr dirty="0">
              <a:latin typeface="+mn-lt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4294967295"/>
          </p:nvPr>
        </p:nvSpPr>
        <p:spPr>
          <a:xfrm>
            <a:off x="609600" y="1646852"/>
            <a:ext cx="11277600" cy="4837924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rmAutofit fontScale="92500" lnSpcReduction="10000"/>
          </a:bodyPr>
          <a:lstStyle/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Jokaisella valinnalla, väitteellä ja näkemyksellä on perusteensa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Arjessa ne ovat usein ylimalkaisia ja tutkiskelemattomia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Filosofiassa perusteluilta vaaditaan enemmän: perustelujen on oltava tosia ja johtopäätösten loogisesti pätevällä tavalla pääteltyjä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Perustelut on tuotava näkyville, jotta niiden pitävyyttä voidaan tarkastella</a:t>
            </a:r>
          </a:p>
        </p:txBody>
      </p:sp>
    </p:spTree>
    <p:extLst>
      <p:ext uri="{BB962C8B-B14F-4D97-AF65-F5344CB8AC3E}">
        <p14:creationId xmlns:p14="http://schemas.microsoft.com/office/powerpoint/2010/main" val="36990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61256" y="283969"/>
            <a:ext cx="1162594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>
                <a:latin typeface="+mn-lt"/>
              </a:rPr>
              <a:t>Tieto, s. 33: </a:t>
            </a:r>
            <a:r>
              <a:rPr lang="en-US" dirty="0" err="1">
                <a:latin typeface="+mn-lt"/>
              </a:rPr>
              <a:t>Sokrates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filosofin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perikuva</a:t>
            </a:r>
            <a:endParaRPr dirty="0">
              <a:latin typeface="+mn-lt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4294967295"/>
          </p:nvPr>
        </p:nvSpPr>
        <p:spPr>
          <a:xfrm>
            <a:off x="609600" y="1646851"/>
            <a:ext cx="11277600" cy="5009587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rmAutofit fontScale="92500" lnSpcReduction="20000"/>
          </a:bodyPr>
          <a:lstStyle/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Sokratesta (470 tai 469-399 eaa.) pidetään länsimaisen filosofian isänä.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Se, mitä Sokrateesta tiedetään, perustuu Platonin dialogeihin.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Delfoin oraakkeli kutsui Sokratesta kaikkein viisaimmaksi. Sokrates ei uskonut ja alkoi etsiä viisaampaa miestä.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Lopulta Sokrates totesi, että muut luulevat tietävänsä, vaikka eivät tiedä, kun taas hän ei edes luule tietävänsä. Tätä kutsutaan sokraattiseksi viisaudeksi.</a:t>
            </a:r>
          </a:p>
        </p:txBody>
      </p:sp>
    </p:spTree>
    <p:extLst>
      <p:ext uri="{BB962C8B-B14F-4D97-AF65-F5344CB8AC3E}">
        <p14:creationId xmlns:p14="http://schemas.microsoft.com/office/powerpoint/2010/main" val="331205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61256" y="283969"/>
            <a:ext cx="1162594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>
                <a:latin typeface="+mn-lt"/>
              </a:rPr>
              <a:t>Tieto, s. 33: </a:t>
            </a:r>
            <a:r>
              <a:rPr lang="en-US" dirty="0" err="1">
                <a:latin typeface="+mn-lt"/>
              </a:rPr>
              <a:t>Sokrates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filosofin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perikuva</a:t>
            </a:r>
            <a:endParaRPr dirty="0">
              <a:latin typeface="+mn-lt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4294967295"/>
          </p:nvPr>
        </p:nvSpPr>
        <p:spPr>
          <a:xfrm>
            <a:off x="609600" y="1646852"/>
            <a:ext cx="11277600" cy="4837924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rmAutofit fontScale="92500" lnSpcReduction="10000"/>
          </a:bodyPr>
          <a:lstStyle/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Sokrates tunnetaan oppilaansa Platonin kirjoittamien dialogien perusteella.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Hän teki filosofiaa keskustelemalla ateenalaisten kanssa kaduilla.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Sokrates tuomittiin kuolemaan nuorison turmelemisesta ja väärien jumalien palvonnasta.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Sokratesta pidetään tinkimättömän totuuden tavoittelun ja keskustelevan tyylinsä takia filosofian mallikuvana.</a:t>
            </a:r>
          </a:p>
        </p:txBody>
      </p:sp>
    </p:spTree>
    <p:extLst>
      <p:ext uri="{BB962C8B-B14F-4D97-AF65-F5344CB8AC3E}">
        <p14:creationId xmlns:p14="http://schemas.microsoft.com/office/powerpoint/2010/main" val="365923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61256" y="283969"/>
            <a:ext cx="1162594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>
                <a:latin typeface="+mn-lt"/>
              </a:rPr>
              <a:t>Tieto, s. 33: </a:t>
            </a:r>
            <a:r>
              <a:rPr lang="en-US" dirty="0" err="1">
                <a:latin typeface="+mn-lt"/>
              </a:rPr>
              <a:t>Sokrates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filosofin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perikuva</a:t>
            </a:r>
            <a:endParaRPr dirty="0">
              <a:latin typeface="+mn-lt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4294967295"/>
          </p:nvPr>
        </p:nvSpPr>
        <p:spPr>
          <a:xfrm>
            <a:off x="609600" y="1646852"/>
            <a:ext cx="11277600" cy="4837924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Sokrates tuomittiin v. 399 kuolemaan tekaistun, nuorison turmelemista koskevan syytteen nojalla.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Sokrates valitsi </a:t>
            </a:r>
            <a:r>
              <a:rPr lang="fi-FI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mielummin</a:t>
            </a: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 kuoleman kuin luopui filosofiasta.</a:t>
            </a:r>
          </a:p>
          <a:p>
            <a:pPr marL="541338" indent="-541338" fontAlgn="base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Sokrateen mukaan tutkiskelematon elämä ei ole elämisen arvoista.</a:t>
            </a:r>
          </a:p>
        </p:txBody>
      </p:sp>
    </p:spTree>
    <p:extLst>
      <p:ext uri="{BB962C8B-B14F-4D97-AF65-F5344CB8AC3E}">
        <p14:creationId xmlns:p14="http://schemas.microsoft.com/office/powerpoint/2010/main" val="29595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341</Words>
  <Application>Microsoft Office PowerPoint</Application>
  <PresentationFormat>Laajakuva</PresentationFormat>
  <Paragraphs>36</Paragraphs>
  <Slides>9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Mukautettu suunnittelumalli</vt:lpstr>
      <vt:lpstr>PowerPoint-esitys</vt:lpstr>
      <vt:lpstr>PowerPoint-esitys</vt:lpstr>
      <vt:lpstr>Valistuksen aika</vt:lpstr>
      <vt:lpstr>Tavoitteena yleispätevyys</vt:lpstr>
      <vt:lpstr>Kriittiseen ajatteluun oppiminen</vt:lpstr>
      <vt:lpstr>Taito, s. 30: Perustelujen etsiminen</vt:lpstr>
      <vt:lpstr>Tieto, s. 33: Sokrates, filosofin perikuva</vt:lpstr>
      <vt:lpstr>Tieto, s. 33: Sokrates, filosofin perikuva</vt:lpstr>
      <vt:lpstr>Tieto, s. 33: Sokrates, filosofin perikuva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Riina Lahtinen</dc:creator>
  <cp:lastModifiedBy>Heikki Siitonen</cp:lastModifiedBy>
  <cp:revision>45</cp:revision>
  <dcterms:created xsi:type="dcterms:W3CDTF">2021-02-17T11:51:00Z</dcterms:created>
  <dcterms:modified xsi:type="dcterms:W3CDTF">2022-08-17T04:36:01Z</dcterms:modified>
</cp:coreProperties>
</file>